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2" r:id="rId4"/>
    <p:sldId id="264" r:id="rId5"/>
    <p:sldId id="260" r:id="rId6"/>
    <p:sldId id="265" r:id="rId7"/>
    <p:sldId id="267" r:id="rId8"/>
    <p:sldId id="270" r:id="rId9"/>
    <p:sldId id="271" r:id="rId10"/>
    <p:sldId id="272" r:id="rId11"/>
    <p:sldId id="273" r:id="rId12"/>
    <p:sldId id="274" r:id="rId13"/>
  </p:sldIdLst>
  <p:sldSz cx="12192000" cy="6858000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  <c:perspective val="7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487805645496026E-2"/>
          <c:y val="2.2910698459784426E-2"/>
          <c:w val="0.96565853447488592"/>
          <c:h val="0.95417860308043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F35-4A0D-8B4D-28C54C513AA4}"/>
              </c:ext>
            </c:extLst>
          </c:dPt>
          <c:dPt>
            <c:idx val="1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F35-4A0D-8B4D-28C54C513AA4}"/>
              </c:ext>
            </c:extLst>
          </c:dPt>
          <c:dPt>
            <c:idx val="2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F35-4A0D-8B4D-28C54C513AA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F35-4A0D-8B4D-28C54C513AA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F35-4A0D-8B4D-28C54C513AA4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  <a:alpha val="90000"/>
                </a:schemeClr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F35-4A0D-8B4D-28C54C513AA4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  <a:alpha val="90000"/>
                </a:schemeClr>
              </a:solidFill>
              <a:ln w="19050">
                <a:solidFill>
                  <a:schemeClr val="accent2">
                    <a:lumMod val="80000"/>
                    <a:lumOff val="2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80000"/>
                    <a:lumOff val="2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F35-4A0D-8B4D-28C54C513AA4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  <a:alpha val="90000"/>
                </a:schemeClr>
              </a:solidFill>
              <a:ln w="19050">
                <a:solidFill>
                  <a:schemeClr val="accent4">
                    <a:lumMod val="80000"/>
                    <a:lumOff val="2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80000"/>
                    <a:lumOff val="2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F35-4A0D-8B4D-28C54C513AA4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  <a:alpha val="90000"/>
                </a:schemeClr>
              </a:solidFill>
              <a:ln w="19050">
                <a:solidFill>
                  <a:schemeClr val="accent6">
                    <a:lumMod val="80000"/>
                    <a:lumOff val="2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80000"/>
                    <a:lumOff val="2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F35-4A0D-8B4D-28C54C513AA4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  <a:alpha val="90000"/>
                </a:schemeClr>
              </a:solidFill>
              <a:ln w="19050">
                <a:solidFill>
                  <a:schemeClr val="accent2">
                    <a:lumMod val="8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8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8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F35-4A0D-8B4D-28C54C513AA4}"/>
              </c:ext>
            </c:extLst>
          </c:dPt>
          <c:dLbls>
            <c:dLbl>
              <c:idx val="0"/>
              <c:layout>
                <c:manualLayout>
                  <c:x val="-7.3365796711552675E-2"/>
                  <c:y val="-0.1409086105696963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2A53FAB4-2C95-47A5-AE4B-A6E72C97F652}" type="CATEGORYNAME">
                      <a:rPr lang="ru-RU" baseline="0" smtClean="0"/>
                      <a:pPr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22 437 тыс. рублей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57172640348618"/>
                      <c:h val="9.288787509599828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35-4A0D-8B4D-28C54C513AA4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16AD593-9907-4877-9E6F-4F441911FF96}" type="CATEGORYNAME">
                      <a:rPr lang="ru-RU" baseline="0" smtClean="0"/>
                      <a:pPr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3 551 тыс. рублей</a:t>
                    </a:r>
                  </a:p>
                </c:rich>
              </c:tx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FFC000"/>
                  </a:solidFill>
                  <a:round/>
                </a:ln>
                <a:effectLst>
                  <a:outerShdw blurRad="50800" dist="38100" dir="2700000" algn="tl" rotWithShape="0">
                    <a:srgbClr val="FFC000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inEnd"/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2"/>
                      </a:solidFill>
                      <a:round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F35-4A0D-8B4D-28C54C513AA4}"/>
                </c:ext>
              </c:extLst>
            </c:dLbl>
            <c:dLbl>
              <c:idx val="2"/>
              <c:layout>
                <c:manualLayout>
                  <c:x val="-0.22868294088314609"/>
                  <c:y val="-0.1667632603256947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ADC873F-2CEB-43DD-91A8-CA61C81A204B}" type="CATEGORYNAME">
                      <a:rPr lang="ru-RU" baseline="0" smtClean="0"/>
                      <a:pPr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17 093 тыс. рублей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98056474626096"/>
                      <c:h val="7.751291766812910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F35-4A0D-8B4D-28C54C513AA4}"/>
                </c:ext>
              </c:extLst>
            </c:dLbl>
            <c:dLbl>
              <c:idx val="3"/>
              <c:layout>
                <c:manualLayout>
                  <c:x val="0.27952330506000722"/>
                  <c:y val="7.616270004583422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BC4A39B5-8374-417F-B907-5C9C5B020A29}" type="CATEGORYNAME">
                      <a:rPr lang="ru-RU" baseline="0" smtClean="0"/>
                      <a:pPr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 239 тыс. рублей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95020081890999"/>
                      <c:h val="0.127945171021022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F35-4A0D-8B4D-28C54C513AA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35-4A0D-8B4D-28C54C513AA4}"/>
                </c:ext>
              </c:extLst>
            </c:dLbl>
            <c:dLbl>
              <c:idx val="5"/>
              <c:layout>
                <c:manualLayout>
                  <c:x val="9.3658542341220188E-2"/>
                  <c:y val="7.616270004583422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14C2B3F-47F4-40A0-8475-47185EF39414}" type="CATEGORYNAME">
                      <a:rPr lang="ru-RU" baseline="0" smtClean="0"/>
                      <a:pPr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2 012 тыс. рублей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87507572883127"/>
                      <c:h val="0.127945171021022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F35-4A0D-8B4D-28C54C513AA4}"/>
                </c:ext>
              </c:extLst>
            </c:dLbl>
            <c:dLbl>
              <c:idx val="6"/>
              <c:layout>
                <c:manualLayout>
                  <c:x val="-0.21541464738480645"/>
                  <c:y val="8.054780616722380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 </a:t>
                    </a:r>
                    <a:fld id="{64F2BDB9-89F0-4E12-AFD7-00927576AE68}" type="CATEGORYNAME">
                      <a:rPr lang="ru-RU" baseline="0"/>
                      <a:pPr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54 тыс. рублей</a:t>
                    </a:r>
                  </a:p>
                </c:rich>
              </c:tx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ED7D31"/>
                  </a:solidFill>
                  <a:round/>
                </a:ln>
                <a:effectLst>
                  <a:outerShdw blurRad="50800" dist="38100" dir="2700000" algn="tl" rotWithShape="0">
                    <a:srgbClr val="ED7D31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87806333800274"/>
                      <c:h val="9.721519774430907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F35-4A0D-8B4D-28C54C513AA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F35-4A0D-8B4D-28C54C513AA4}"/>
                </c:ext>
              </c:extLst>
            </c:dLbl>
            <c:dLbl>
              <c:idx val="8"/>
              <c:layout>
                <c:manualLayout>
                  <c:x val="0.1182577987022269"/>
                  <c:y val="7.115712818023042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C699181-0ECB-4A1E-B502-EE464545F326}" type="CATEGORYNAME">
                      <a:rPr lang="ru-RU" baseline="0" smtClean="0"/>
                      <a:pPr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48 115 тыс. рублей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lumMod val="80000"/>
                      <a:lumOff val="2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80000"/>
                      <a:lumOff val="2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85855040421282"/>
                      <c:h val="0.108841138315577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F35-4A0D-8B4D-28C54C513AA4}"/>
                </c:ext>
              </c:extLst>
            </c:dLbl>
            <c:dLbl>
              <c:idx val="9"/>
              <c:layout>
                <c:manualLayout>
                  <c:x val="-0.48546344446865797"/>
                  <c:y val="-3.310074438617072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4181BEF-45C4-4956-9F10-8A6825AC1545}" type="CATEGORYNAME">
                      <a:rPr lang="ru-RU" baseline="0" smtClean="0"/>
                      <a:pPr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793 тыс. рублей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8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8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38245232233239"/>
                      <c:h val="6.696382236418252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1F35-4A0D-8B4D-28C54C513AA4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ED7D31"/>
                </a:solidFill>
                <a:round/>
              </a:ln>
              <a:effectLst>
                <a:outerShdw blurRad="50800" dist="38100" dir="2700000" algn="tl" rotWithShape="0">
                  <a:srgbClr val="ED7D31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ID4096"/>
              </a:p>
            </c:txPr>
            <c:dLblPos val="inEnd"/>
            <c:showLegendKey val="0"/>
            <c:showVal val="1"/>
            <c:showCatName val="1"/>
            <c:showSerName val="1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Налоги на доходы и прибыль</c:v>
                </c:pt>
                <c:pt idx="1">
                  <c:v>Налоги на собственность</c:v>
                </c:pt>
                <c:pt idx="2">
                  <c:v>Налоги на товары (работы, услуги)</c:v>
                </c:pt>
                <c:pt idx="3">
                  <c:v>Другие налоги, сборы (пошлины) и другие налоговые доходы</c:v>
                </c:pt>
                <c:pt idx="4">
                  <c:v>Доходы от использования имущества, находящегося в государственной собственности</c:v>
                </c:pt>
                <c:pt idx="5">
                  <c:v>Доходы от осуществления приносящей доходы деятельности</c:v>
                </c:pt>
                <c:pt idx="6">
                  <c:v>Штрафы, удержания</c:v>
                </c:pt>
                <c:pt idx="7">
                  <c:v>Прочие неналоговые доходы</c:v>
                </c:pt>
                <c:pt idx="8">
                  <c:v>Дотации</c:v>
                </c:pt>
                <c:pt idx="9">
                  <c:v>Субвенции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17232</c:v>
                </c:pt>
                <c:pt idx="1">
                  <c:v>3380</c:v>
                </c:pt>
                <c:pt idx="2">
                  <c:v>14107</c:v>
                </c:pt>
                <c:pt idx="3">
                  <c:v>219</c:v>
                </c:pt>
                <c:pt idx="4">
                  <c:v>519</c:v>
                </c:pt>
                <c:pt idx="5">
                  <c:v>1948</c:v>
                </c:pt>
                <c:pt idx="6">
                  <c:v>44</c:v>
                </c:pt>
                <c:pt idx="7">
                  <c:v>397</c:v>
                </c:pt>
                <c:pt idx="8">
                  <c:v>40154</c:v>
                </c:pt>
                <c:pt idx="9">
                  <c:v>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F35-4A0D-8B4D-28C54C513AA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3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846393078552412E-2"/>
          <c:y val="1.9697513979157869E-2"/>
          <c:w val="0.98488142898880393"/>
          <c:h val="0.980302486020842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1BF-4529-8A77-0E2A6DA995CD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61BF-4529-8A77-0E2A6DA995CD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1BF-4529-8A77-0E2A6DA995CD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1BF-4529-8A77-0E2A6DA995CD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1BF-4529-8A77-0E2A6DA995CD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1BF-4529-8A77-0E2A6DA995C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1BF-4529-8A77-0E2A6DA995CD}"/>
              </c:ext>
            </c:extLst>
          </c:dPt>
          <c:dLbls>
            <c:dLbl>
              <c:idx val="0"/>
              <c:layout>
                <c:manualLayout>
                  <c:x val="-0.19278016356460706"/>
                  <c:y val="0.1401594789291903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E1C9DE72-7083-486B-BAE3-FA11503E49CA}" type="CATEGORYNAME">
                      <a:rPr lang="ru-RU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8 151 тыс. рублей; </a:t>
                    </a:r>
                    <a:fld id="{8E05589A-DF79-45B6-B795-5E4F8694C836}" type="PERCENTAGE">
                      <a:rPr lang="ru-RU" baseline="0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68099677404408"/>
                      <c:h val="0.23808954721722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1BF-4529-8A77-0E2A6DA995CD}"/>
                </c:ext>
              </c:extLst>
            </c:dLbl>
            <c:dLbl>
              <c:idx val="1"/>
              <c:layout>
                <c:manualLayout>
                  <c:x val="-0.16002712121675666"/>
                  <c:y val="2.279246711327542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10D7128-D301-4837-9158-69C75B3A8AAC}" type="CATEGORYNAME">
                      <a:rPr lang="ru-RU" dirty="0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4 078 тыс. рублей; </a:t>
                    </a:r>
                    <a:fld id="{F87E1001-0E06-49A4-A9D5-C2091D62F843}" type="PERCENTAGE">
                      <a:rPr lang="ru-RU" baseline="0" dirty="0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01858766787055"/>
                      <c:h val="0.2374986638536039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1BF-4529-8A77-0E2A6DA995CD}"/>
                </c:ext>
              </c:extLst>
            </c:dLbl>
            <c:dLbl>
              <c:idx val="2"/>
              <c:layout>
                <c:manualLayout>
                  <c:x val="4.8410613811405184E-2"/>
                  <c:y val="8.011621060361537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41FB4AB-C341-4FFA-9D7B-84B074E6CB4D}" type="CATEGORYNAME">
                      <a:rPr lang="ru-RU" dirty="0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7 211 тыс. рублей; </a:t>
                    </a:r>
                    <a:fld id="{BE2445B5-08B6-4B70-936F-19DB45A083A5}" type="PERCENTAGE">
                      <a:rPr lang="ru-RU" baseline="0" dirty="0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92750500013326"/>
                      <c:h val="0.247422420273677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1BF-4529-8A77-0E2A6DA995CD}"/>
                </c:ext>
              </c:extLst>
            </c:dLbl>
            <c:dLbl>
              <c:idx val="3"/>
              <c:layout>
                <c:manualLayout>
                  <c:x val="5.9076715704560322E-2"/>
                  <c:y val="-8.491617762248300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B5AAE39-8FD9-4147-A936-256D5B76D37B}" type="CATEGORYNAME">
                      <a:rPr lang="ru-RU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23 452 тыс. рублей; </a:t>
                    </a:r>
                    <a:fld id="{D9D0B8BC-25E2-42C1-BEAA-F980AA54766A}" type="PERCENTAGE">
                      <a:rPr lang="ru-RU" baseline="0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54225490580213"/>
                      <c:h val="0.11375293295085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1BF-4529-8A77-0E2A6DA995CD}"/>
                </c:ext>
              </c:extLst>
            </c:dLbl>
            <c:dLbl>
              <c:idx val="4"/>
              <c:layout>
                <c:manualLayout>
                  <c:x val="1.1360889663218502E-3"/>
                  <c:y val="-0.2007520094765635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9DACB472-70C1-448B-B926-1B69D0509DBD}" type="CATEGORYNAME">
                      <a:rPr lang="ru-RU" dirty="0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6 984 тыс. рублей; 7,3%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38627293222417"/>
                      <c:h val="0.114165605050896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1BF-4529-8A77-0E2A6DA995CD}"/>
                </c:ext>
              </c:extLst>
            </c:dLbl>
            <c:dLbl>
              <c:idx val="5"/>
              <c:layout>
                <c:manualLayout>
                  <c:x val="-0.13537475102207744"/>
                  <c:y val="5.563625977139192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8330D6C5-2EF2-47CA-B247-8126F12EED4E}" type="CATEGORYNAME">
                      <a:rPr lang="ru-RU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41 131 тыс. рублей; 43%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1BF-4529-8A77-0E2A6DA995CD}"/>
                </c:ext>
              </c:extLst>
            </c:dLbl>
            <c:dLbl>
              <c:idx val="6"/>
              <c:layout>
                <c:manualLayout>
                  <c:x val="-1.5337242506174761E-2"/>
                  <c:y val="0.2263177151001439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FF115E5-F0E5-4602-A999-C0882656703A}" type="CATEGORYNAME">
                      <a:rPr lang="ru-RU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baseline="0" dirty="0"/>
                      <a:t>4 701 тыс. рублей; </a:t>
                    </a:r>
                    <a:fld id="{DCF5B41D-C171-49D7-8081-A1AD261BA8B9}" type="PERCENTAGE">
                      <a:rPr lang="ru-RU" baseline="0"/>
                      <a:pPr>
                        <a:defRPr sz="1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ID4096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34975903284658"/>
                      <c:h val="0.238089547217223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1BF-4529-8A77-0E2A6DA995CD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ID4096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Общегосударственная деятельность</c:v>
                </c:pt>
                <c:pt idx="1">
                  <c:v>Национальная экономика</c:v>
                </c:pt>
                <c:pt idx="2">
                  <c:v>Жилищно-коммунальные услуги и жилищное строительство</c:v>
                </c:pt>
                <c:pt idx="3">
                  <c:v>Здравоохранение</c:v>
                </c:pt>
                <c:pt idx="4">
                  <c:v>Физическая культура, спорт, культура</c:v>
                </c:pt>
                <c:pt idx="5">
                  <c:v>Образование</c:v>
                </c:pt>
                <c:pt idx="6">
                  <c:v>Социальная политика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6367</c:v>
                </c:pt>
                <c:pt idx="1">
                  <c:v>3297</c:v>
                </c:pt>
                <c:pt idx="2">
                  <c:v>5758</c:v>
                </c:pt>
                <c:pt idx="3">
                  <c:v>18760</c:v>
                </c:pt>
                <c:pt idx="4">
                  <c:v>5860</c:v>
                </c:pt>
                <c:pt idx="5">
                  <c:v>34491</c:v>
                </c:pt>
                <c:pt idx="6">
                  <c:v>4158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F-4529-8A77-0E2A6DA995C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8F1950-282D-4249-9BDF-6A18EE127CE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A70319-2029-4F8C-B9A8-3E219E6EEFB0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Консолидированный</a:t>
          </a:r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бюджет района</a:t>
          </a:r>
        </a:p>
      </dgm:t>
    </dgm:pt>
    <dgm:pt modelId="{49040C59-80E1-4079-924F-75B515B223A0}" type="parTrans" cxnId="{1F460EAD-D4C3-4546-BDC3-EEB46E8B6421}">
      <dgm:prSet/>
      <dgm:spPr/>
      <dgm:t>
        <a:bodyPr/>
        <a:lstStyle/>
        <a:p>
          <a:endParaRPr lang="ru-RU"/>
        </a:p>
      </dgm:t>
    </dgm:pt>
    <dgm:pt modelId="{676CAE04-3210-4EA2-9725-DB065E93BDEE}" type="sibTrans" cxnId="{1F460EAD-D4C3-4546-BDC3-EEB46E8B6421}">
      <dgm:prSet/>
      <dgm:spPr/>
      <dgm:t>
        <a:bodyPr/>
        <a:lstStyle/>
        <a:p>
          <a:endParaRPr lang="ru-RU"/>
        </a:p>
      </dgm:t>
    </dgm:pt>
    <dgm:pt modelId="{2742ABA0-21DC-46B6-AB86-8965C6571754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Районный бюджет</a:t>
          </a:r>
        </a:p>
      </dgm:t>
    </dgm:pt>
    <dgm:pt modelId="{BBE21330-842F-4B28-947E-BC1B420B9BD5}" type="parTrans" cxnId="{5AC3BE0B-F5B3-4122-912F-3DD265E1CAB7}">
      <dgm:prSet/>
      <dgm:spPr/>
      <dgm:t>
        <a:bodyPr/>
        <a:lstStyle/>
        <a:p>
          <a:endParaRPr lang="ru-RU"/>
        </a:p>
      </dgm:t>
    </dgm:pt>
    <dgm:pt modelId="{7A8249E4-E7F0-4CE1-836E-7ABE66814280}" type="sibTrans" cxnId="{5AC3BE0B-F5B3-4122-912F-3DD265E1CAB7}">
      <dgm:prSet/>
      <dgm:spPr/>
      <dgm:t>
        <a:bodyPr/>
        <a:lstStyle/>
        <a:p>
          <a:endParaRPr lang="ru-RU"/>
        </a:p>
      </dgm:t>
    </dgm:pt>
    <dgm:pt modelId="{E0D1E06D-9E7E-4235-B1EC-85D34C1EB831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Сельские бюджеты</a:t>
          </a:r>
        </a:p>
      </dgm:t>
    </dgm:pt>
    <dgm:pt modelId="{495F9990-DD02-4232-B48E-07F29BD90E19}" type="parTrans" cxnId="{708F64EE-2DAC-459A-B380-3872A395A4E6}">
      <dgm:prSet/>
      <dgm:spPr/>
      <dgm:t>
        <a:bodyPr/>
        <a:lstStyle/>
        <a:p>
          <a:endParaRPr lang="ru-RU"/>
        </a:p>
      </dgm:t>
    </dgm:pt>
    <dgm:pt modelId="{6D75FF71-0416-4688-A856-CE7B37858E03}" type="sibTrans" cxnId="{708F64EE-2DAC-459A-B380-3872A395A4E6}">
      <dgm:prSet/>
      <dgm:spPr/>
      <dgm:t>
        <a:bodyPr/>
        <a:lstStyle/>
        <a:p>
          <a:endParaRPr lang="ru-RU"/>
        </a:p>
      </dgm:t>
    </dgm:pt>
    <dgm:pt modelId="{46D0496D-22FF-49EB-A6F2-BB3C94312489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Сочивковский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9FC412-C998-4E4A-98AA-A4F2DF120301}" type="sibTrans" cxnId="{F09342A6-2995-4CDD-9FA6-71EAB1E51906}">
      <dgm:prSet/>
      <dgm:spPr/>
      <dgm:t>
        <a:bodyPr/>
        <a:lstStyle/>
        <a:p>
          <a:endParaRPr lang="ru-RU"/>
        </a:p>
      </dgm:t>
    </dgm:pt>
    <dgm:pt modelId="{A392FD05-72C1-4B8D-8BA3-941E8AB32F36}" type="parTrans" cxnId="{F09342A6-2995-4CDD-9FA6-71EAB1E51906}">
      <dgm:prSet/>
      <dgm:spPr/>
      <dgm:t>
        <a:bodyPr/>
        <a:lstStyle/>
        <a:p>
          <a:endParaRPr lang="ru-RU"/>
        </a:p>
      </dgm:t>
    </dgm:pt>
    <dgm:pt modelId="{316713F1-6CAE-4468-86C7-DA98B7AECA6A}">
      <dgm:prSet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Рудский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B29CC-2F8D-457E-88DC-25E5567F8BFC}" type="parTrans" cxnId="{B90F13A1-57BB-4877-B801-C9B24C97F747}">
      <dgm:prSet/>
      <dgm:spPr/>
      <dgm:t>
        <a:bodyPr/>
        <a:lstStyle/>
        <a:p>
          <a:endParaRPr lang="ru-RU"/>
        </a:p>
      </dgm:t>
    </dgm:pt>
    <dgm:pt modelId="{20DA79B2-867E-474A-8FC2-696259D24857}" type="sibTrans" cxnId="{B90F13A1-57BB-4877-B801-C9B24C97F747}">
      <dgm:prSet/>
      <dgm:spPr/>
      <dgm:t>
        <a:bodyPr/>
        <a:lstStyle/>
        <a:p>
          <a:endParaRPr lang="ru-RU"/>
        </a:p>
      </dgm:t>
    </dgm:pt>
    <dgm:pt modelId="{C90BA311-7D0D-41BC-B9CD-9CAC0525F575}">
      <dgm:prSet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Опольский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560737-8BE1-4D98-8AF0-A1C0B84AA3CA}" type="parTrans" cxnId="{1C26416C-4E76-4CB5-A7F1-C0C0C5B61F41}">
      <dgm:prSet/>
      <dgm:spPr/>
      <dgm:t>
        <a:bodyPr/>
        <a:lstStyle/>
        <a:p>
          <a:endParaRPr lang="ru-RU"/>
        </a:p>
      </dgm:t>
    </dgm:pt>
    <dgm:pt modelId="{3EC5E7FB-203E-4C05-B2A1-83CEDFC978F1}" type="sibTrans" cxnId="{1C26416C-4E76-4CB5-A7F1-C0C0C5B61F41}">
      <dgm:prSet/>
      <dgm:spPr/>
      <dgm:t>
        <a:bodyPr/>
        <a:lstStyle/>
        <a:p>
          <a:endParaRPr lang="ru-RU"/>
        </a:p>
      </dgm:t>
    </dgm:pt>
    <dgm:pt modelId="{AADD8005-61C6-4520-841D-FC52F32A1F1F}">
      <dgm:prSet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Одрижинский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4E9570-294C-48E9-9DBA-3B9E48D19C3A}" type="parTrans" cxnId="{4696DFC4-B21A-41DD-8210-71ECC4F078B6}">
      <dgm:prSet/>
      <dgm:spPr/>
      <dgm:t>
        <a:bodyPr/>
        <a:lstStyle/>
        <a:p>
          <a:endParaRPr lang="ru-RU"/>
        </a:p>
      </dgm:t>
    </dgm:pt>
    <dgm:pt modelId="{C202699E-8E36-4134-9D40-F6654AC6B7D3}" type="sibTrans" cxnId="{4696DFC4-B21A-41DD-8210-71ECC4F078B6}">
      <dgm:prSet/>
      <dgm:spPr/>
      <dgm:t>
        <a:bodyPr/>
        <a:lstStyle/>
        <a:p>
          <a:endParaRPr lang="ru-RU"/>
        </a:p>
      </dgm:t>
    </dgm:pt>
    <dgm:pt modelId="{8DBEA882-C08A-428D-A2B9-BB8FE6D74565}">
      <dgm:prSet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Мохровский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20F297-4543-4B44-A46D-9DCDFE901BE7}" type="parTrans" cxnId="{97F8C075-2EF0-463A-AA86-6917DA601763}">
      <dgm:prSet/>
      <dgm:spPr/>
      <dgm:t>
        <a:bodyPr/>
        <a:lstStyle/>
        <a:p>
          <a:endParaRPr lang="ru-RU"/>
        </a:p>
      </dgm:t>
    </dgm:pt>
    <dgm:pt modelId="{7531C04E-4041-47C2-B69D-0E4BF00372FA}" type="sibTrans" cxnId="{97F8C075-2EF0-463A-AA86-6917DA601763}">
      <dgm:prSet/>
      <dgm:spPr/>
      <dgm:t>
        <a:bodyPr/>
        <a:lstStyle/>
        <a:p>
          <a:endParaRPr lang="ru-RU"/>
        </a:p>
      </dgm:t>
    </dgm:pt>
    <dgm:pt modelId="{54E5ACAF-0C80-4ADF-9F42-9FAED8F1FCBE}">
      <dgm:prSet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Мотольский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63E3DE-CBFE-46AD-BB32-DDC299F3F52E}" type="parTrans" cxnId="{08602A15-D48F-4E83-9631-C08333083D95}">
      <dgm:prSet/>
      <dgm:spPr/>
      <dgm:t>
        <a:bodyPr/>
        <a:lstStyle/>
        <a:p>
          <a:endParaRPr lang="ru-RU"/>
        </a:p>
      </dgm:t>
    </dgm:pt>
    <dgm:pt modelId="{94BAC129-5DA8-499A-A059-AFDFC1A6A878}" type="sibTrans" cxnId="{08602A15-D48F-4E83-9631-C08333083D95}">
      <dgm:prSet/>
      <dgm:spPr/>
      <dgm:t>
        <a:bodyPr/>
        <a:lstStyle/>
        <a:p>
          <a:endParaRPr lang="ru-RU"/>
        </a:p>
      </dgm:t>
    </dgm:pt>
    <dgm:pt modelId="{53745BB2-C2D6-45B3-9118-C917FC6C4AE3}">
      <dgm:prSet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Молодовский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1961BA-817D-4227-92F8-A11BEA24DDB8}" type="parTrans" cxnId="{E515EEC6-818D-4159-B316-C029B1F6100E}">
      <dgm:prSet/>
      <dgm:spPr/>
      <dgm:t>
        <a:bodyPr/>
        <a:lstStyle/>
        <a:p>
          <a:endParaRPr lang="ru-RU"/>
        </a:p>
      </dgm:t>
    </dgm:pt>
    <dgm:pt modelId="{ED221A4B-70B7-4C0D-8143-0918016FF769}" type="sibTrans" cxnId="{E515EEC6-818D-4159-B316-C029B1F6100E}">
      <dgm:prSet/>
      <dgm:spPr/>
      <dgm:t>
        <a:bodyPr/>
        <a:lstStyle/>
        <a:p>
          <a:endParaRPr lang="ru-RU"/>
        </a:p>
      </dgm:t>
    </dgm:pt>
    <dgm:pt modelId="{AA2CF85D-CABE-4FCA-82F4-3AE01F97E636}">
      <dgm:prSet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Лясковичский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CA3F05-1529-4E35-BF60-3B72EE215ACD}" type="parTrans" cxnId="{34B298DE-4D0A-4D12-8BA4-1CFB993AA887}">
      <dgm:prSet/>
      <dgm:spPr/>
      <dgm:t>
        <a:bodyPr/>
        <a:lstStyle/>
        <a:p>
          <a:endParaRPr lang="ru-RU"/>
        </a:p>
      </dgm:t>
    </dgm:pt>
    <dgm:pt modelId="{32D2CAB7-1EDB-4891-AC41-A406FD8910F5}" type="sibTrans" cxnId="{34B298DE-4D0A-4D12-8BA4-1CFB993AA887}">
      <dgm:prSet/>
      <dgm:spPr/>
      <dgm:t>
        <a:bodyPr/>
        <a:lstStyle/>
        <a:p>
          <a:endParaRPr lang="ru-RU"/>
        </a:p>
      </dgm:t>
    </dgm:pt>
    <dgm:pt modelId="{D60DEB57-4F82-4DC8-98D8-C420865BAE4A}">
      <dgm:prSet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Горбахский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09E12-0DE6-4C38-87E0-0C531421745E}" type="parTrans" cxnId="{42909554-BEAF-4BC8-9548-1BE9D31A297B}">
      <dgm:prSet/>
      <dgm:spPr/>
      <dgm:t>
        <a:bodyPr/>
        <a:lstStyle/>
        <a:p>
          <a:endParaRPr lang="ru-RU"/>
        </a:p>
      </dgm:t>
    </dgm:pt>
    <dgm:pt modelId="{9D8C4BD0-B8AD-49E4-AD68-4338B14FDC8A}" type="sibTrans" cxnId="{42909554-BEAF-4BC8-9548-1BE9D31A297B}">
      <dgm:prSet/>
      <dgm:spPr/>
      <dgm:t>
        <a:bodyPr/>
        <a:lstStyle/>
        <a:p>
          <a:endParaRPr lang="ru-RU"/>
        </a:p>
      </dgm:t>
    </dgm:pt>
    <dgm:pt modelId="{4B420583-F297-4914-84DC-E50E4BCC24AB}">
      <dgm:prSet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Бродницкий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655D66-E517-424B-A4FE-22DEEB032D05}" type="parTrans" cxnId="{3B77A608-E485-4234-A227-189534488285}">
      <dgm:prSet/>
      <dgm:spPr/>
      <dgm:t>
        <a:bodyPr/>
        <a:lstStyle/>
        <a:p>
          <a:endParaRPr lang="ru-RU"/>
        </a:p>
      </dgm:t>
    </dgm:pt>
    <dgm:pt modelId="{257B968C-4456-4224-AF63-EC03473E9988}" type="sibTrans" cxnId="{3B77A608-E485-4234-A227-189534488285}">
      <dgm:prSet/>
      <dgm:spPr/>
      <dgm:t>
        <a:bodyPr/>
        <a:lstStyle/>
        <a:p>
          <a:endParaRPr lang="ru-RU"/>
        </a:p>
      </dgm:t>
    </dgm:pt>
    <dgm:pt modelId="{341BCC11-824F-4EC2-8C31-33D7D9F865E4}" type="pres">
      <dgm:prSet presAssocID="{CD8F1950-282D-4249-9BDF-6A18EE127CE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3BFC021-CC81-4F1D-9636-CF93138BE08A}" type="pres">
      <dgm:prSet presAssocID="{48A70319-2029-4F8C-B9A8-3E219E6EEFB0}" presName="root1" presStyleCnt="0"/>
      <dgm:spPr/>
    </dgm:pt>
    <dgm:pt modelId="{EB733312-DA94-4172-B570-28C288455A34}" type="pres">
      <dgm:prSet presAssocID="{48A70319-2029-4F8C-B9A8-3E219E6EEFB0}" presName="LevelOneTextNode" presStyleLbl="node0" presStyleIdx="0" presStyleCnt="1" custScaleX="617892" custScaleY="289113" custLinFactX="-100000" custLinFactNeighborX="-145070" custLinFactNeighborY="27536">
        <dgm:presLayoutVars>
          <dgm:chPref val="3"/>
        </dgm:presLayoutVars>
      </dgm:prSet>
      <dgm:spPr/>
    </dgm:pt>
    <dgm:pt modelId="{0A988DA1-832A-4714-B4F1-81A1A18F2620}" type="pres">
      <dgm:prSet presAssocID="{48A70319-2029-4F8C-B9A8-3E219E6EEFB0}" presName="level2hierChild" presStyleCnt="0"/>
      <dgm:spPr/>
    </dgm:pt>
    <dgm:pt modelId="{24F53B70-840A-4035-80A0-F89430284DAB}" type="pres">
      <dgm:prSet presAssocID="{BBE21330-842F-4B28-947E-BC1B420B9BD5}" presName="conn2-1" presStyleLbl="parChTrans1D2" presStyleIdx="0" presStyleCnt="2"/>
      <dgm:spPr/>
    </dgm:pt>
    <dgm:pt modelId="{214FF598-5005-43F3-8D98-C1FE44052987}" type="pres">
      <dgm:prSet presAssocID="{BBE21330-842F-4B28-947E-BC1B420B9BD5}" presName="connTx" presStyleLbl="parChTrans1D2" presStyleIdx="0" presStyleCnt="2"/>
      <dgm:spPr/>
    </dgm:pt>
    <dgm:pt modelId="{7A6988B4-82D3-4BD7-8ECE-7D0E4A4C22EF}" type="pres">
      <dgm:prSet presAssocID="{2742ABA0-21DC-46B6-AB86-8965C6571754}" presName="root2" presStyleCnt="0"/>
      <dgm:spPr/>
    </dgm:pt>
    <dgm:pt modelId="{B9F3801B-9DEC-4BCF-AFCC-839F31BFBE41}" type="pres">
      <dgm:prSet presAssocID="{2742ABA0-21DC-46B6-AB86-8965C6571754}" presName="LevelTwoTextNode" presStyleLbl="node2" presStyleIdx="0" presStyleCnt="2" custScaleX="171081" custScaleY="219061">
        <dgm:presLayoutVars>
          <dgm:chPref val="3"/>
        </dgm:presLayoutVars>
      </dgm:prSet>
      <dgm:spPr/>
    </dgm:pt>
    <dgm:pt modelId="{1191FC47-C262-4663-9532-34AA047288FD}" type="pres">
      <dgm:prSet presAssocID="{2742ABA0-21DC-46B6-AB86-8965C6571754}" presName="level3hierChild" presStyleCnt="0"/>
      <dgm:spPr/>
    </dgm:pt>
    <dgm:pt modelId="{8F86B4B9-DEE5-417F-B228-EA69EF2B5FF9}" type="pres">
      <dgm:prSet presAssocID="{495F9990-DD02-4232-B48E-07F29BD90E19}" presName="conn2-1" presStyleLbl="parChTrans1D2" presStyleIdx="1" presStyleCnt="2"/>
      <dgm:spPr/>
    </dgm:pt>
    <dgm:pt modelId="{4FAA1250-4BC5-4EE5-8338-5EFC977BC2C2}" type="pres">
      <dgm:prSet presAssocID="{495F9990-DD02-4232-B48E-07F29BD90E19}" presName="connTx" presStyleLbl="parChTrans1D2" presStyleIdx="1" presStyleCnt="2"/>
      <dgm:spPr/>
    </dgm:pt>
    <dgm:pt modelId="{3112D74C-A2C2-4BEE-B077-B795891D4B3C}" type="pres">
      <dgm:prSet presAssocID="{E0D1E06D-9E7E-4235-B1EC-85D34C1EB831}" presName="root2" presStyleCnt="0"/>
      <dgm:spPr/>
    </dgm:pt>
    <dgm:pt modelId="{6C9F555D-25AF-47F8-BC3A-8E24E5178DF8}" type="pres">
      <dgm:prSet presAssocID="{E0D1E06D-9E7E-4235-B1EC-85D34C1EB831}" presName="LevelTwoTextNode" presStyleLbl="node2" presStyleIdx="1" presStyleCnt="2" custScaleX="173944" custScaleY="212158">
        <dgm:presLayoutVars>
          <dgm:chPref val="3"/>
        </dgm:presLayoutVars>
      </dgm:prSet>
      <dgm:spPr/>
    </dgm:pt>
    <dgm:pt modelId="{7FC13543-D5A1-4BB7-8586-0DB3F15F606D}" type="pres">
      <dgm:prSet presAssocID="{E0D1E06D-9E7E-4235-B1EC-85D34C1EB831}" presName="level3hierChild" presStyleCnt="0"/>
      <dgm:spPr/>
    </dgm:pt>
    <dgm:pt modelId="{C7A9E4D9-8073-40E0-967E-D2FAC38EA393}" type="pres">
      <dgm:prSet presAssocID="{DB655D66-E517-424B-A4FE-22DEEB032D05}" presName="conn2-1" presStyleLbl="parChTrans1D3" presStyleIdx="0" presStyleCnt="10"/>
      <dgm:spPr/>
    </dgm:pt>
    <dgm:pt modelId="{E10B9EB7-6E0F-4651-B5DB-77020EC0116D}" type="pres">
      <dgm:prSet presAssocID="{DB655D66-E517-424B-A4FE-22DEEB032D05}" presName="connTx" presStyleLbl="parChTrans1D3" presStyleIdx="0" presStyleCnt="10"/>
      <dgm:spPr/>
    </dgm:pt>
    <dgm:pt modelId="{E21E141F-F5E1-4D52-AC53-557484B3E3F6}" type="pres">
      <dgm:prSet presAssocID="{4B420583-F297-4914-84DC-E50E4BCC24AB}" presName="root2" presStyleCnt="0"/>
      <dgm:spPr/>
    </dgm:pt>
    <dgm:pt modelId="{91BF8C25-9A25-4140-8C42-D02C2E8F656B}" type="pres">
      <dgm:prSet presAssocID="{4B420583-F297-4914-84DC-E50E4BCC24AB}" presName="LevelTwoTextNode" presStyleLbl="node3" presStyleIdx="0" presStyleCnt="10" custScaleX="246956">
        <dgm:presLayoutVars>
          <dgm:chPref val="3"/>
        </dgm:presLayoutVars>
      </dgm:prSet>
      <dgm:spPr/>
    </dgm:pt>
    <dgm:pt modelId="{B965F718-62A2-4363-9AFE-D4B6ED88E4D1}" type="pres">
      <dgm:prSet presAssocID="{4B420583-F297-4914-84DC-E50E4BCC24AB}" presName="level3hierChild" presStyleCnt="0"/>
      <dgm:spPr/>
    </dgm:pt>
    <dgm:pt modelId="{5ABBE322-B833-43BB-8974-E51FBD636E35}" type="pres">
      <dgm:prSet presAssocID="{8D309E12-0DE6-4C38-87E0-0C531421745E}" presName="conn2-1" presStyleLbl="parChTrans1D3" presStyleIdx="1" presStyleCnt="10"/>
      <dgm:spPr/>
    </dgm:pt>
    <dgm:pt modelId="{099A7F62-0A2C-4AB2-864F-FB0BEB710B86}" type="pres">
      <dgm:prSet presAssocID="{8D309E12-0DE6-4C38-87E0-0C531421745E}" presName="connTx" presStyleLbl="parChTrans1D3" presStyleIdx="1" presStyleCnt="10"/>
      <dgm:spPr/>
    </dgm:pt>
    <dgm:pt modelId="{A41C9593-53D0-435F-A54D-B9210BC28A41}" type="pres">
      <dgm:prSet presAssocID="{D60DEB57-4F82-4DC8-98D8-C420865BAE4A}" presName="root2" presStyleCnt="0"/>
      <dgm:spPr/>
    </dgm:pt>
    <dgm:pt modelId="{7B8F7289-3FD8-4598-9291-90D4C8F5E63F}" type="pres">
      <dgm:prSet presAssocID="{D60DEB57-4F82-4DC8-98D8-C420865BAE4A}" presName="LevelTwoTextNode" presStyleLbl="node3" presStyleIdx="1" presStyleCnt="10" custScaleX="248792">
        <dgm:presLayoutVars>
          <dgm:chPref val="3"/>
        </dgm:presLayoutVars>
      </dgm:prSet>
      <dgm:spPr/>
    </dgm:pt>
    <dgm:pt modelId="{18108CB2-64EB-4F05-B016-80D02118F6BB}" type="pres">
      <dgm:prSet presAssocID="{D60DEB57-4F82-4DC8-98D8-C420865BAE4A}" presName="level3hierChild" presStyleCnt="0"/>
      <dgm:spPr/>
    </dgm:pt>
    <dgm:pt modelId="{C60A7DA9-A3D7-4042-9A08-B2DAEEEEAB43}" type="pres">
      <dgm:prSet presAssocID="{DFCA3F05-1529-4E35-BF60-3B72EE215ACD}" presName="conn2-1" presStyleLbl="parChTrans1D3" presStyleIdx="2" presStyleCnt="10"/>
      <dgm:spPr/>
    </dgm:pt>
    <dgm:pt modelId="{462938E0-5CCF-4C1A-8124-5BC7DEFB1250}" type="pres">
      <dgm:prSet presAssocID="{DFCA3F05-1529-4E35-BF60-3B72EE215ACD}" presName="connTx" presStyleLbl="parChTrans1D3" presStyleIdx="2" presStyleCnt="10"/>
      <dgm:spPr/>
    </dgm:pt>
    <dgm:pt modelId="{56958860-CDDC-493F-8A14-F8E63C831DA8}" type="pres">
      <dgm:prSet presAssocID="{AA2CF85D-CABE-4FCA-82F4-3AE01F97E636}" presName="root2" presStyleCnt="0"/>
      <dgm:spPr/>
    </dgm:pt>
    <dgm:pt modelId="{FD3DC455-6C4F-47F4-B3B3-FE366E7CC802}" type="pres">
      <dgm:prSet presAssocID="{AA2CF85D-CABE-4FCA-82F4-3AE01F97E636}" presName="LevelTwoTextNode" presStyleLbl="node3" presStyleIdx="2" presStyleCnt="10" custScaleX="248792">
        <dgm:presLayoutVars>
          <dgm:chPref val="3"/>
        </dgm:presLayoutVars>
      </dgm:prSet>
      <dgm:spPr/>
    </dgm:pt>
    <dgm:pt modelId="{0E06D41D-7F4D-4AAD-B705-B1577574F381}" type="pres">
      <dgm:prSet presAssocID="{AA2CF85D-CABE-4FCA-82F4-3AE01F97E636}" presName="level3hierChild" presStyleCnt="0"/>
      <dgm:spPr/>
    </dgm:pt>
    <dgm:pt modelId="{D2B9AFB4-4777-4716-9814-1C590A02891C}" type="pres">
      <dgm:prSet presAssocID="{691961BA-817D-4227-92F8-A11BEA24DDB8}" presName="conn2-1" presStyleLbl="parChTrans1D3" presStyleIdx="3" presStyleCnt="10"/>
      <dgm:spPr/>
    </dgm:pt>
    <dgm:pt modelId="{90E58005-721F-4C06-8703-C5E2FA70EDFF}" type="pres">
      <dgm:prSet presAssocID="{691961BA-817D-4227-92F8-A11BEA24DDB8}" presName="connTx" presStyleLbl="parChTrans1D3" presStyleIdx="3" presStyleCnt="10"/>
      <dgm:spPr/>
    </dgm:pt>
    <dgm:pt modelId="{55229872-679F-4E68-A09D-6B40AA5A7486}" type="pres">
      <dgm:prSet presAssocID="{53745BB2-C2D6-45B3-9118-C917FC6C4AE3}" presName="root2" presStyleCnt="0"/>
      <dgm:spPr/>
    </dgm:pt>
    <dgm:pt modelId="{5DDB2F51-85ED-47C6-9CA6-13594DF6D8AF}" type="pres">
      <dgm:prSet presAssocID="{53745BB2-C2D6-45B3-9118-C917FC6C4AE3}" presName="LevelTwoTextNode" presStyleLbl="node3" presStyleIdx="3" presStyleCnt="10" custScaleX="252561">
        <dgm:presLayoutVars>
          <dgm:chPref val="3"/>
        </dgm:presLayoutVars>
      </dgm:prSet>
      <dgm:spPr/>
    </dgm:pt>
    <dgm:pt modelId="{8ED6A06C-077E-4751-94C5-42933DEBA1B1}" type="pres">
      <dgm:prSet presAssocID="{53745BB2-C2D6-45B3-9118-C917FC6C4AE3}" presName="level3hierChild" presStyleCnt="0"/>
      <dgm:spPr/>
    </dgm:pt>
    <dgm:pt modelId="{083BCB20-6AB1-4238-823B-8A4F49BC5832}" type="pres">
      <dgm:prSet presAssocID="{CB63E3DE-CBFE-46AD-BB32-DDC299F3F52E}" presName="conn2-1" presStyleLbl="parChTrans1D3" presStyleIdx="4" presStyleCnt="10"/>
      <dgm:spPr/>
    </dgm:pt>
    <dgm:pt modelId="{462E277C-B478-419A-B68D-05A207564E1A}" type="pres">
      <dgm:prSet presAssocID="{CB63E3DE-CBFE-46AD-BB32-DDC299F3F52E}" presName="connTx" presStyleLbl="parChTrans1D3" presStyleIdx="4" presStyleCnt="10"/>
      <dgm:spPr/>
    </dgm:pt>
    <dgm:pt modelId="{FF931301-7A63-4683-8CCD-CFD3DADEBCE1}" type="pres">
      <dgm:prSet presAssocID="{54E5ACAF-0C80-4ADF-9F42-9FAED8F1FCBE}" presName="root2" presStyleCnt="0"/>
      <dgm:spPr/>
    </dgm:pt>
    <dgm:pt modelId="{2029AB8F-9518-4610-B0C8-C32910CA3021}" type="pres">
      <dgm:prSet presAssocID="{54E5ACAF-0C80-4ADF-9F42-9FAED8F1FCBE}" presName="LevelTwoTextNode" presStyleLbl="node3" presStyleIdx="4" presStyleCnt="10" custScaleX="254299">
        <dgm:presLayoutVars>
          <dgm:chPref val="3"/>
        </dgm:presLayoutVars>
      </dgm:prSet>
      <dgm:spPr/>
    </dgm:pt>
    <dgm:pt modelId="{4EB94CEC-7B09-46FF-B611-A395F5D467FA}" type="pres">
      <dgm:prSet presAssocID="{54E5ACAF-0C80-4ADF-9F42-9FAED8F1FCBE}" presName="level3hierChild" presStyleCnt="0"/>
      <dgm:spPr/>
    </dgm:pt>
    <dgm:pt modelId="{2BA8B4C5-3ED8-4774-8B31-57E4F4E62371}" type="pres">
      <dgm:prSet presAssocID="{4B20F297-4543-4B44-A46D-9DCDFE901BE7}" presName="conn2-1" presStyleLbl="parChTrans1D3" presStyleIdx="5" presStyleCnt="10"/>
      <dgm:spPr/>
    </dgm:pt>
    <dgm:pt modelId="{C26723C8-CC77-4F89-95D4-64976B637AFE}" type="pres">
      <dgm:prSet presAssocID="{4B20F297-4543-4B44-A46D-9DCDFE901BE7}" presName="connTx" presStyleLbl="parChTrans1D3" presStyleIdx="5" presStyleCnt="10"/>
      <dgm:spPr/>
    </dgm:pt>
    <dgm:pt modelId="{953CC860-7789-490B-9236-5D674E7A21D4}" type="pres">
      <dgm:prSet presAssocID="{8DBEA882-C08A-428D-A2B9-BB8FE6D74565}" presName="root2" presStyleCnt="0"/>
      <dgm:spPr/>
    </dgm:pt>
    <dgm:pt modelId="{041DDC61-0DE8-48CB-979B-924F670E29C0}" type="pres">
      <dgm:prSet presAssocID="{8DBEA882-C08A-428D-A2B9-BB8FE6D74565}" presName="LevelTwoTextNode" presStyleLbl="node3" presStyleIdx="5" presStyleCnt="10" custScaleX="254397">
        <dgm:presLayoutVars>
          <dgm:chPref val="3"/>
        </dgm:presLayoutVars>
      </dgm:prSet>
      <dgm:spPr/>
    </dgm:pt>
    <dgm:pt modelId="{FAC69F18-CB4B-462B-A5F2-55FCE95B1146}" type="pres">
      <dgm:prSet presAssocID="{8DBEA882-C08A-428D-A2B9-BB8FE6D74565}" presName="level3hierChild" presStyleCnt="0"/>
      <dgm:spPr/>
    </dgm:pt>
    <dgm:pt modelId="{AB8A68B9-81CC-4411-860C-822584E611F2}" type="pres">
      <dgm:prSet presAssocID="{044E9570-294C-48E9-9DBA-3B9E48D19C3A}" presName="conn2-1" presStyleLbl="parChTrans1D3" presStyleIdx="6" presStyleCnt="10"/>
      <dgm:spPr/>
    </dgm:pt>
    <dgm:pt modelId="{11B56504-548E-4036-93EA-56E9C5DCDB42}" type="pres">
      <dgm:prSet presAssocID="{044E9570-294C-48E9-9DBA-3B9E48D19C3A}" presName="connTx" presStyleLbl="parChTrans1D3" presStyleIdx="6" presStyleCnt="10"/>
      <dgm:spPr/>
    </dgm:pt>
    <dgm:pt modelId="{E4684BC5-857A-4976-B137-AF7ABACDDF21}" type="pres">
      <dgm:prSet presAssocID="{AADD8005-61C6-4520-841D-FC52F32A1F1F}" presName="root2" presStyleCnt="0"/>
      <dgm:spPr/>
    </dgm:pt>
    <dgm:pt modelId="{EC864629-74D8-47D3-93F4-CCF65A21A3CA}" type="pres">
      <dgm:prSet presAssocID="{AADD8005-61C6-4520-841D-FC52F32A1F1F}" presName="LevelTwoTextNode" presStyleLbl="node3" presStyleIdx="6" presStyleCnt="10" custScaleX="254299">
        <dgm:presLayoutVars>
          <dgm:chPref val="3"/>
        </dgm:presLayoutVars>
      </dgm:prSet>
      <dgm:spPr/>
    </dgm:pt>
    <dgm:pt modelId="{FB15FF7B-EA09-40C9-BB69-A39F29794546}" type="pres">
      <dgm:prSet presAssocID="{AADD8005-61C6-4520-841D-FC52F32A1F1F}" presName="level3hierChild" presStyleCnt="0"/>
      <dgm:spPr/>
    </dgm:pt>
    <dgm:pt modelId="{B20D51E5-BCAF-4338-AA55-996AA45E6365}" type="pres">
      <dgm:prSet presAssocID="{14560737-8BE1-4D98-8AF0-A1C0B84AA3CA}" presName="conn2-1" presStyleLbl="parChTrans1D3" presStyleIdx="7" presStyleCnt="10"/>
      <dgm:spPr/>
    </dgm:pt>
    <dgm:pt modelId="{2CED0154-E153-466F-846A-0DE517BE7F49}" type="pres">
      <dgm:prSet presAssocID="{14560737-8BE1-4D98-8AF0-A1C0B84AA3CA}" presName="connTx" presStyleLbl="parChTrans1D3" presStyleIdx="7" presStyleCnt="10"/>
      <dgm:spPr/>
    </dgm:pt>
    <dgm:pt modelId="{44B3FC4C-A163-476C-8143-22A74D56096C}" type="pres">
      <dgm:prSet presAssocID="{C90BA311-7D0D-41BC-B9CD-9CAC0525F575}" presName="root2" presStyleCnt="0"/>
      <dgm:spPr/>
    </dgm:pt>
    <dgm:pt modelId="{38371CF0-CA0A-4179-8119-5400B8809E8A}" type="pres">
      <dgm:prSet presAssocID="{C90BA311-7D0D-41BC-B9CD-9CAC0525F575}" presName="LevelTwoTextNode" presStyleLbl="node3" presStyleIdx="7" presStyleCnt="10" custScaleX="256037">
        <dgm:presLayoutVars>
          <dgm:chPref val="3"/>
        </dgm:presLayoutVars>
      </dgm:prSet>
      <dgm:spPr/>
    </dgm:pt>
    <dgm:pt modelId="{7A370249-0EA1-4E50-A6C3-4233D0CE26E9}" type="pres">
      <dgm:prSet presAssocID="{C90BA311-7D0D-41BC-B9CD-9CAC0525F575}" presName="level3hierChild" presStyleCnt="0"/>
      <dgm:spPr/>
    </dgm:pt>
    <dgm:pt modelId="{A9099D42-A546-4E98-A1BA-0C7AD251C08F}" type="pres">
      <dgm:prSet presAssocID="{B47B29CC-2F8D-457E-88DC-25E5567F8BFC}" presName="conn2-1" presStyleLbl="parChTrans1D3" presStyleIdx="8" presStyleCnt="10"/>
      <dgm:spPr/>
    </dgm:pt>
    <dgm:pt modelId="{AD180896-E568-4403-852D-1FB2354CDE16}" type="pres">
      <dgm:prSet presAssocID="{B47B29CC-2F8D-457E-88DC-25E5567F8BFC}" presName="connTx" presStyleLbl="parChTrans1D3" presStyleIdx="8" presStyleCnt="10"/>
      <dgm:spPr/>
    </dgm:pt>
    <dgm:pt modelId="{57D6EFF8-AB4F-4499-B508-330BC1F6B132}" type="pres">
      <dgm:prSet presAssocID="{316713F1-6CAE-4468-86C7-DA98B7AECA6A}" presName="root2" presStyleCnt="0"/>
      <dgm:spPr/>
    </dgm:pt>
    <dgm:pt modelId="{56B11330-D3AF-4B26-BB55-B826F029BE2D}" type="pres">
      <dgm:prSet presAssocID="{316713F1-6CAE-4468-86C7-DA98B7AECA6A}" presName="LevelTwoTextNode" presStyleLbl="node3" presStyleIdx="8" presStyleCnt="10" custScaleX="252462" custLinFactNeighborX="2754">
        <dgm:presLayoutVars>
          <dgm:chPref val="3"/>
        </dgm:presLayoutVars>
      </dgm:prSet>
      <dgm:spPr/>
    </dgm:pt>
    <dgm:pt modelId="{63D700C9-B038-4615-8309-7FF910844DC7}" type="pres">
      <dgm:prSet presAssocID="{316713F1-6CAE-4468-86C7-DA98B7AECA6A}" presName="level3hierChild" presStyleCnt="0"/>
      <dgm:spPr/>
    </dgm:pt>
    <dgm:pt modelId="{58484C6E-AEF9-4366-A8A0-8C2E00DB4E7E}" type="pres">
      <dgm:prSet presAssocID="{A392FD05-72C1-4B8D-8BA3-941E8AB32F36}" presName="conn2-1" presStyleLbl="parChTrans1D3" presStyleIdx="9" presStyleCnt="10"/>
      <dgm:spPr/>
    </dgm:pt>
    <dgm:pt modelId="{53819A71-5D8E-4258-9ACD-879F4A442023}" type="pres">
      <dgm:prSet presAssocID="{A392FD05-72C1-4B8D-8BA3-941E8AB32F36}" presName="connTx" presStyleLbl="parChTrans1D3" presStyleIdx="9" presStyleCnt="10"/>
      <dgm:spPr/>
    </dgm:pt>
    <dgm:pt modelId="{00736455-B3D3-44F2-8B01-045567C2890A}" type="pres">
      <dgm:prSet presAssocID="{46D0496D-22FF-49EB-A6F2-BB3C94312489}" presName="root2" presStyleCnt="0"/>
      <dgm:spPr/>
    </dgm:pt>
    <dgm:pt modelId="{546FB279-2644-4A78-997C-E130F215E3B4}" type="pres">
      <dgm:prSet presAssocID="{46D0496D-22FF-49EB-A6F2-BB3C94312489}" presName="LevelTwoTextNode" presStyleLbl="node3" presStyleIdx="9" presStyleCnt="10" custScaleX="256036">
        <dgm:presLayoutVars>
          <dgm:chPref val="3"/>
        </dgm:presLayoutVars>
      </dgm:prSet>
      <dgm:spPr/>
    </dgm:pt>
    <dgm:pt modelId="{304FC9E3-6107-4FB5-BB8E-6FB7000EBD38}" type="pres">
      <dgm:prSet presAssocID="{46D0496D-22FF-49EB-A6F2-BB3C94312489}" presName="level3hierChild" presStyleCnt="0"/>
      <dgm:spPr/>
    </dgm:pt>
  </dgm:ptLst>
  <dgm:cxnLst>
    <dgm:cxn modelId="{314D0100-BFBF-4DCC-9197-56E85B89915E}" type="presOf" srcId="{D60DEB57-4F82-4DC8-98D8-C420865BAE4A}" destId="{7B8F7289-3FD8-4598-9291-90D4C8F5E63F}" srcOrd="0" destOrd="0" presId="urn:microsoft.com/office/officeart/2005/8/layout/hierarchy2"/>
    <dgm:cxn modelId="{3B77A608-E485-4234-A227-189534488285}" srcId="{E0D1E06D-9E7E-4235-B1EC-85D34C1EB831}" destId="{4B420583-F297-4914-84DC-E50E4BCC24AB}" srcOrd="0" destOrd="0" parTransId="{DB655D66-E517-424B-A4FE-22DEEB032D05}" sibTransId="{257B968C-4456-4224-AF63-EC03473E9988}"/>
    <dgm:cxn modelId="{FD7E4F09-F1D5-4434-B92F-DDACC1F3FE31}" type="presOf" srcId="{8D309E12-0DE6-4C38-87E0-0C531421745E}" destId="{099A7F62-0A2C-4AB2-864F-FB0BEB710B86}" srcOrd="1" destOrd="0" presId="urn:microsoft.com/office/officeart/2005/8/layout/hierarchy2"/>
    <dgm:cxn modelId="{6BDC260B-3887-4343-99B1-948E4F14F416}" type="presOf" srcId="{8D309E12-0DE6-4C38-87E0-0C531421745E}" destId="{5ABBE322-B833-43BB-8974-E51FBD636E35}" srcOrd="0" destOrd="0" presId="urn:microsoft.com/office/officeart/2005/8/layout/hierarchy2"/>
    <dgm:cxn modelId="{5AC3BE0B-F5B3-4122-912F-3DD265E1CAB7}" srcId="{48A70319-2029-4F8C-B9A8-3E219E6EEFB0}" destId="{2742ABA0-21DC-46B6-AB86-8965C6571754}" srcOrd="0" destOrd="0" parTransId="{BBE21330-842F-4B28-947E-BC1B420B9BD5}" sibTransId="{7A8249E4-E7F0-4CE1-836E-7ABE66814280}"/>
    <dgm:cxn modelId="{7229460E-1D17-45CE-9BF5-403E9054DF1B}" type="presOf" srcId="{B47B29CC-2F8D-457E-88DC-25E5567F8BFC}" destId="{AD180896-E568-4403-852D-1FB2354CDE16}" srcOrd="1" destOrd="0" presId="urn:microsoft.com/office/officeart/2005/8/layout/hierarchy2"/>
    <dgm:cxn modelId="{1D025D0F-1A3E-49B6-941B-A83201856B18}" type="presOf" srcId="{14560737-8BE1-4D98-8AF0-A1C0B84AA3CA}" destId="{B20D51E5-BCAF-4338-AA55-996AA45E6365}" srcOrd="0" destOrd="0" presId="urn:microsoft.com/office/officeart/2005/8/layout/hierarchy2"/>
    <dgm:cxn modelId="{08602A15-D48F-4E83-9631-C08333083D95}" srcId="{E0D1E06D-9E7E-4235-B1EC-85D34C1EB831}" destId="{54E5ACAF-0C80-4ADF-9F42-9FAED8F1FCBE}" srcOrd="4" destOrd="0" parTransId="{CB63E3DE-CBFE-46AD-BB32-DDC299F3F52E}" sibTransId="{94BAC129-5DA8-499A-A059-AFDFC1A6A878}"/>
    <dgm:cxn modelId="{E84A6317-D328-4EC3-BF77-51D6635F6712}" type="presOf" srcId="{CD8F1950-282D-4249-9BDF-6A18EE127CE6}" destId="{341BCC11-824F-4EC2-8C31-33D7D9F865E4}" srcOrd="0" destOrd="0" presId="urn:microsoft.com/office/officeart/2005/8/layout/hierarchy2"/>
    <dgm:cxn modelId="{D72B631C-7F8F-4D85-8444-4C9BDD989BF9}" type="presOf" srcId="{A392FD05-72C1-4B8D-8BA3-941E8AB32F36}" destId="{53819A71-5D8E-4258-9ACD-879F4A442023}" srcOrd="1" destOrd="0" presId="urn:microsoft.com/office/officeart/2005/8/layout/hierarchy2"/>
    <dgm:cxn modelId="{AD121521-1EF3-4847-8A30-A9EE8DA00849}" type="presOf" srcId="{8DBEA882-C08A-428D-A2B9-BB8FE6D74565}" destId="{041DDC61-0DE8-48CB-979B-924F670E29C0}" srcOrd="0" destOrd="0" presId="urn:microsoft.com/office/officeart/2005/8/layout/hierarchy2"/>
    <dgm:cxn modelId="{5CB06F31-EB90-4E65-8CF5-8CEBC71E9878}" type="presOf" srcId="{BBE21330-842F-4B28-947E-BC1B420B9BD5}" destId="{24F53B70-840A-4035-80A0-F89430284DAB}" srcOrd="0" destOrd="0" presId="urn:microsoft.com/office/officeart/2005/8/layout/hierarchy2"/>
    <dgm:cxn modelId="{F239E334-8239-4D1B-B642-5389287944C1}" type="presOf" srcId="{691961BA-817D-4227-92F8-A11BEA24DDB8}" destId="{D2B9AFB4-4777-4716-9814-1C590A02891C}" srcOrd="0" destOrd="0" presId="urn:microsoft.com/office/officeart/2005/8/layout/hierarchy2"/>
    <dgm:cxn modelId="{28594935-FFE7-4B81-A760-D7F31082501B}" type="presOf" srcId="{A392FD05-72C1-4B8D-8BA3-941E8AB32F36}" destId="{58484C6E-AEF9-4366-A8A0-8C2E00DB4E7E}" srcOrd="0" destOrd="0" presId="urn:microsoft.com/office/officeart/2005/8/layout/hierarchy2"/>
    <dgm:cxn modelId="{1CAED735-89AD-48AB-B5FE-9320B2B11B40}" type="presOf" srcId="{BBE21330-842F-4B28-947E-BC1B420B9BD5}" destId="{214FF598-5005-43F3-8D98-C1FE44052987}" srcOrd="1" destOrd="0" presId="urn:microsoft.com/office/officeart/2005/8/layout/hierarchy2"/>
    <dgm:cxn modelId="{164D9740-72E4-4EE5-AF50-982BB177DB83}" type="presOf" srcId="{DFCA3F05-1529-4E35-BF60-3B72EE215ACD}" destId="{C60A7DA9-A3D7-4042-9A08-B2DAEEEEAB43}" srcOrd="0" destOrd="0" presId="urn:microsoft.com/office/officeart/2005/8/layout/hierarchy2"/>
    <dgm:cxn modelId="{B7B6E046-4575-4078-AB2C-BCC570BA26A0}" type="presOf" srcId="{14560737-8BE1-4D98-8AF0-A1C0B84AA3CA}" destId="{2CED0154-E153-466F-846A-0DE517BE7F49}" srcOrd="1" destOrd="0" presId="urn:microsoft.com/office/officeart/2005/8/layout/hierarchy2"/>
    <dgm:cxn modelId="{48F71E47-F569-4B60-B7F5-742BF859B84B}" type="presOf" srcId="{4B420583-F297-4914-84DC-E50E4BCC24AB}" destId="{91BF8C25-9A25-4140-8C42-D02C2E8F656B}" srcOrd="0" destOrd="0" presId="urn:microsoft.com/office/officeart/2005/8/layout/hierarchy2"/>
    <dgm:cxn modelId="{1C26416C-4E76-4CB5-A7F1-C0C0C5B61F41}" srcId="{E0D1E06D-9E7E-4235-B1EC-85D34C1EB831}" destId="{C90BA311-7D0D-41BC-B9CD-9CAC0525F575}" srcOrd="7" destOrd="0" parTransId="{14560737-8BE1-4D98-8AF0-A1C0B84AA3CA}" sibTransId="{3EC5E7FB-203E-4C05-B2A1-83CEDFC978F1}"/>
    <dgm:cxn modelId="{FBFEB54F-3296-413B-942B-8D0AF3A6B800}" type="presOf" srcId="{691961BA-817D-4227-92F8-A11BEA24DDB8}" destId="{90E58005-721F-4C06-8703-C5E2FA70EDFF}" srcOrd="1" destOrd="0" presId="urn:microsoft.com/office/officeart/2005/8/layout/hierarchy2"/>
    <dgm:cxn modelId="{1FD1EB50-20CC-45EB-B41B-52A33FF096E3}" type="presOf" srcId="{B47B29CC-2F8D-457E-88DC-25E5567F8BFC}" destId="{A9099D42-A546-4E98-A1BA-0C7AD251C08F}" srcOrd="0" destOrd="0" presId="urn:microsoft.com/office/officeart/2005/8/layout/hierarchy2"/>
    <dgm:cxn modelId="{921C0054-676D-4273-8BF1-CACBB49DBF36}" type="presOf" srcId="{E0D1E06D-9E7E-4235-B1EC-85D34C1EB831}" destId="{6C9F555D-25AF-47F8-BC3A-8E24E5178DF8}" srcOrd="0" destOrd="0" presId="urn:microsoft.com/office/officeart/2005/8/layout/hierarchy2"/>
    <dgm:cxn modelId="{42909554-BEAF-4BC8-9548-1BE9D31A297B}" srcId="{E0D1E06D-9E7E-4235-B1EC-85D34C1EB831}" destId="{D60DEB57-4F82-4DC8-98D8-C420865BAE4A}" srcOrd="1" destOrd="0" parTransId="{8D309E12-0DE6-4C38-87E0-0C531421745E}" sibTransId="{9D8C4BD0-B8AD-49E4-AD68-4338B14FDC8A}"/>
    <dgm:cxn modelId="{97F8C075-2EF0-463A-AA86-6917DA601763}" srcId="{E0D1E06D-9E7E-4235-B1EC-85D34C1EB831}" destId="{8DBEA882-C08A-428D-A2B9-BB8FE6D74565}" srcOrd="5" destOrd="0" parTransId="{4B20F297-4543-4B44-A46D-9DCDFE901BE7}" sibTransId="{7531C04E-4041-47C2-B69D-0E4BF00372FA}"/>
    <dgm:cxn modelId="{18B18B57-7B12-4135-9C49-8D1F90A71066}" type="presOf" srcId="{2742ABA0-21DC-46B6-AB86-8965C6571754}" destId="{B9F3801B-9DEC-4BCF-AFCC-839F31BFBE41}" srcOrd="0" destOrd="0" presId="urn:microsoft.com/office/officeart/2005/8/layout/hierarchy2"/>
    <dgm:cxn modelId="{6C6BC377-8A92-4B44-A82B-BD5429D16118}" type="presOf" srcId="{46D0496D-22FF-49EB-A6F2-BB3C94312489}" destId="{546FB279-2644-4A78-997C-E130F215E3B4}" srcOrd="0" destOrd="0" presId="urn:microsoft.com/office/officeart/2005/8/layout/hierarchy2"/>
    <dgm:cxn modelId="{B7824759-EBA4-4236-9EE1-512C2664DECD}" type="presOf" srcId="{044E9570-294C-48E9-9DBA-3B9E48D19C3A}" destId="{11B56504-548E-4036-93EA-56E9C5DCDB42}" srcOrd="1" destOrd="0" presId="urn:microsoft.com/office/officeart/2005/8/layout/hierarchy2"/>
    <dgm:cxn modelId="{B3DFE279-C988-4418-8517-1801CAFE5DBD}" type="presOf" srcId="{DB655D66-E517-424B-A4FE-22DEEB032D05}" destId="{E10B9EB7-6E0F-4651-B5DB-77020EC0116D}" srcOrd="1" destOrd="0" presId="urn:microsoft.com/office/officeart/2005/8/layout/hierarchy2"/>
    <dgm:cxn modelId="{A677685A-85ED-4E0B-B7CB-A1A879E83CDA}" type="presOf" srcId="{DB655D66-E517-424B-A4FE-22DEEB032D05}" destId="{C7A9E4D9-8073-40E0-967E-D2FAC38EA393}" srcOrd="0" destOrd="0" presId="urn:microsoft.com/office/officeart/2005/8/layout/hierarchy2"/>
    <dgm:cxn modelId="{C0936A7A-EC04-4051-B4E0-E7C2052D021A}" type="presOf" srcId="{54E5ACAF-0C80-4ADF-9F42-9FAED8F1FCBE}" destId="{2029AB8F-9518-4610-B0C8-C32910CA3021}" srcOrd="0" destOrd="0" presId="urn:microsoft.com/office/officeart/2005/8/layout/hierarchy2"/>
    <dgm:cxn modelId="{E940287D-D886-4003-B5B7-1B51042F0096}" type="presOf" srcId="{4B20F297-4543-4B44-A46D-9DCDFE901BE7}" destId="{2BA8B4C5-3ED8-4774-8B31-57E4F4E62371}" srcOrd="0" destOrd="0" presId="urn:microsoft.com/office/officeart/2005/8/layout/hierarchy2"/>
    <dgm:cxn modelId="{64C3667D-7839-4A60-87C2-55403BEFDA56}" type="presOf" srcId="{DFCA3F05-1529-4E35-BF60-3B72EE215ACD}" destId="{462938E0-5CCF-4C1A-8124-5BC7DEFB1250}" srcOrd="1" destOrd="0" presId="urn:microsoft.com/office/officeart/2005/8/layout/hierarchy2"/>
    <dgm:cxn modelId="{A50A1A81-FCC4-4CB9-8888-47DC501F2759}" type="presOf" srcId="{AA2CF85D-CABE-4FCA-82F4-3AE01F97E636}" destId="{FD3DC455-6C4F-47F4-B3B3-FE366E7CC802}" srcOrd="0" destOrd="0" presId="urn:microsoft.com/office/officeart/2005/8/layout/hierarchy2"/>
    <dgm:cxn modelId="{FE68E18E-E1B5-4F08-9061-6DC17DF040E9}" type="presOf" srcId="{044E9570-294C-48E9-9DBA-3B9E48D19C3A}" destId="{AB8A68B9-81CC-4411-860C-822584E611F2}" srcOrd="0" destOrd="0" presId="urn:microsoft.com/office/officeart/2005/8/layout/hierarchy2"/>
    <dgm:cxn modelId="{F085599E-C6B0-41D0-AB45-DD513C300AF4}" type="presOf" srcId="{C90BA311-7D0D-41BC-B9CD-9CAC0525F575}" destId="{38371CF0-CA0A-4179-8119-5400B8809E8A}" srcOrd="0" destOrd="0" presId="urn:microsoft.com/office/officeart/2005/8/layout/hierarchy2"/>
    <dgm:cxn modelId="{B90F13A1-57BB-4877-B801-C9B24C97F747}" srcId="{E0D1E06D-9E7E-4235-B1EC-85D34C1EB831}" destId="{316713F1-6CAE-4468-86C7-DA98B7AECA6A}" srcOrd="8" destOrd="0" parTransId="{B47B29CC-2F8D-457E-88DC-25E5567F8BFC}" sibTransId="{20DA79B2-867E-474A-8FC2-696259D24857}"/>
    <dgm:cxn modelId="{153483A1-FBA4-4D4C-857E-BA22BBC15C92}" type="presOf" srcId="{CB63E3DE-CBFE-46AD-BB32-DDC299F3F52E}" destId="{083BCB20-6AB1-4238-823B-8A4F49BC5832}" srcOrd="0" destOrd="0" presId="urn:microsoft.com/office/officeart/2005/8/layout/hierarchy2"/>
    <dgm:cxn modelId="{F09342A6-2995-4CDD-9FA6-71EAB1E51906}" srcId="{E0D1E06D-9E7E-4235-B1EC-85D34C1EB831}" destId="{46D0496D-22FF-49EB-A6F2-BB3C94312489}" srcOrd="9" destOrd="0" parTransId="{A392FD05-72C1-4B8D-8BA3-941E8AB32F36}" sibTransId="{D79FC412-C998-4E4A-98AA-A4F2DF120301}"/>
    <dgm:cxn modelId="{1F460EAD-D4C3-4546-BDC3-EEB46E8B6421}" srcId="{CD8F1950-282D-4249-9BDF-6A18EE127CE6}" destId="{48A70319-2029-4F8C-B9A8-3E219E6EEFB0}" srcOrd="0" destOrd="0" parTransId="{49040C59-80E1-4079-924F-75B515B223A0}" sibTransId="{676CAE04-3210-4EA2-9725-DB065E93BDEE}"/>
    <dgm:cxn modelId="{5981E5B9-3E40-47F9-9853-EAFE675471D6}" type="presOf" srcId="{48A70319-2029-4F8C-B9A8-3E219E6EEFB0}" destId="{EB733312-DA94-4172-B570-28C288455A34}" srcOrd="0" destOrd="0" presId="urn:microsoft.com/office/officeart/2005/8/layout/hierarchy2"/>
    <dgm:cxn modelId="{F2872CBB-8241-43DF-9A9E-BB986425734E}" type="presOf" srcId="{CB63E3DE-CBFE-46AD-BB32-DDC299F3F52E}" destId="{462E277C-B478-419A-B68D-05A207564E1A}" srcOrd="1" destOrd="0" presId="urn:microsoft.com/office/officeart/2005/8/layout/hierarchy2"/>
    <dgm:cxn modelId="{672F62C2-1B54-43B5-9326-59C55F8A3B79}" type="presOf" srcId="{4B20F297-4543-4B44-A46D-9DCDFE901BE7}" destId="{C26723C8-CC77-4F89-95D4-64976B637AFE}" srcOrd="1" destOrd="0" presId="urn:microsoft.com/office/officeart/2005/8/layout/hierarchy2"/>
    <dgm:cxn modelId="{4696DFC4-B21A-41DD-8210-71ECC4F078B6}" srcId="{E0D1E06D-9E7E-4235-B1EC-85D34C1EB831}" destId="{AADD8005-61C6-4520-841D-FC52F32A1F1F}" srcOrd="6" destOrd="0" parTransId="{044E9570-294C-48E9-9DBA-3B9E48D19C3A}" sibTransId="{C202699E-8E36-4134-9D40-F6654AC6B7D3}"/>
    <dgm:cxn modelId="{E515EEC6-818D-4159-B316-C029B1F6100E}" srcId="{E0D1E06D-9E7E-4235-B1EC-85D34C1EB831}" destId="{53745BB2-C2D6-45B3-9118-C917FC6C4AE3}" srcOrd="3" destOrd="0" parTransId="{691961BA-817D-4227-92F8-A11BEA24DDB8}" sibTransId="{ED221A4B-70B7-4C0D-8143-0918016FF769}"/>
    <dgm:cxn modelId="{4E04F4C7-AE21-49D4-B24F-3D6FB6E6F53A}" type="presOf" srcId="{53745BB2-C2D6-45B3-9118-C917FC6C4AE3}" destId="{5DDB2F51-85ED-47C6-9CA6-13594DF6D8AF}" srcOrd="0" destOrd="0" presId="urn:microsoft.com/office/officeart/2005/8/layout/hierarchy2"/>
    <dgm:cxn modelId="{3A042BD7-42DC-4418-B909-4CF13A4FE9D8}" type="presOf" srcId="{495F9990-DD02-4232-B48E-07F29BD90E19}" destId="{4FAA1250-4BC5-4EE5-8338-5EFC977BC2C2}" srcOrd="1" destOrd="0" presId="urn:microsoft.com/office/officeart/2005/8/layout/hierarchy2"/>
    <dgm:cxn modelId="{34B298DE-4D0A-4D12-8BA4-1CFB993AA887}" srcId="{E0D1E06D-9E7E-4235-B1EC-85D34C1EB831}" destId="{AA2CF85D-CABE-4FCA-82F4-3AE01F97E636}" srcOrd="2" destOrd="0" parTransId="{DFCA3F05-1529-4E35-BF60-3B72EE215ACD}" sibTransId="{32D2CAB7-1EDB-4891-AC41-A406FD8910F5}"/>
    <dgm:cxn modelId="{7EB798E6-7CE2-4502-8894-5A606881F496}" type="presOf" srcId="{AADD8005-61C6-4520-841D-FC52F32A1F1F}" destId="{EC864629-74D8-47D3-93F4-CCF65A21A3CA}" srcOrd="0" destOrd="0" presId="urn:microsoft.com/office/officeart/2005/8/layout/hierarchy2"/>
    <dgm:cxn modelId="{708F64EE-2DAC-459A-B380-3872A395A4E6}" srcId="{48A70319-2029-4F8C-B9A8-3E219E6EEFB0}" destId="{E0D1E06D-9E7E-4235-B1EC-85D34C1EB831}" srcOrd="1" destOrd="0" parTransId="{495F9990-DD02-4232-B48E-07F29BD90E19}" sibTransId="{6D75FF71-0416-4688-A856-CE7B37858E03}"/>
    <dgm:cxn modelId="{68E682FE-D8DB-4576-9FC5-C3F2B588106D}" type="presOf" srcId="{316713F1-6CAE-4468-86C7-DA98B7AECA6A}" destId="{56B11330-D3AF-4B26-BB55-B826F029BE2D}" srcOrd="0" destOrd="0" presId="urn:microsoft.com/office/officeart/2005/8/layout/hierarchy2"/>
    <dgm:cxn modelId="{080776FF-29F9-48FA-81A7-14CC5382E446}" type="presOf" srcId="{495F9990-DD02-4232-B48E-07F29BD90E19}" destId="{8F86B4B9-DEE5-417F-B228-EA69EF2B5FF9}" srcOrd="0" destOrd="0" presId="urn:microsoft.com/office/officeart/2005/8/layout/hierarchy2"/>
    <dgm:cxn modelId="{2D59B5DE-5F97-4844-9E37-E6AA11EC7097}" type="presParOf" srcId="{341BCC11-824F-4EC2-8C31-33D7D9F865E4}" destId="{43BFC021-CC81-4F1D-9636-CF93138BE08A}" srcOrd="0" destOrd="0" presId="urn:microsoft.com/office/officeart/2005/8/layout/hierarchy2"/>
    <dgm:cxn modelId="{0CD10AC9-6A83-4F95-AE64-098CE7C1B76D}" type="presParOf" srcId="{43BFC021-CC81-4F1D-9636-CF93138BE08A}" destId="{EB733312-DA94-4172-B570-28C288455A34}" srcOrd="0" destOrd="0" presId="urn:microsoft.com/office/officeart/2005/8/layout/hierarchy2"/>
    <dgm:cxn modelId="{4696698A-C165-494A-BCB0-24A85E581B98}" type="presParOf" srcId="{43BFC021-CC81-4F1D-9636-CF93138BE08A}" destId="{0A988DA1-832A-4714-B4F1-81A1A18F2620}" srcOrd="1" destOrd="0" presId="urn:microsoft.com/office/officeart/2005/8/layout/hierarchy2"/>
    <dgm:cxn modelId="{B0FE0F82-0E37-4552-90F7-0713747B1DAE}" type="presParOf" srcId="{0A988DA1-832A-4714-B4F1-81A1A18F2620}" destId="{24F53B70-840A-4035-80A0-F89430284DAB}" srcOrd="0" destOrd="0" presId="urn:microsoft.com/office/officeart/2005/8/layout/hierarchy2"/>
    <dgm:cxn modelId="{CC8A055B-E393-48BC-B44B-E82A843375A3}" type="presParOf" srcId="{24F53B70-840A-4035-80A0-F89430284DAB}" destId="{214FF598-5005-43F3-8D98-C1FE44052987}" srcOrd="0" destOrd="0" presId="urn:microsoft.com/office/officeart/2005/8/layout/hierarchy2"/>
    <dgm:cxn modelId="{87FD391A-F5CE-43AD-B52F-3D6A6FE64C3A}" type="presParOf" srcId="{0A988DA1-832A-4714-B4F1-81A1A18F2620}" destId="{7A6988B4-82D3-4BD7-8ECE-7D0E4A4C22EF}" srcOrd="1" destOrd="0" presId="urn:microsoft.com/office/officeart/2005/8/layout/hierarchy2"/>
    <dgm:cxn modelId="{DD99E356-810A-471C-9C23-1C2BEDF8F076}" type="presParOf" srcId="{7A6988B4-82D3-4BD7-8ECE-7D0E4A4C22EF}" destId="{B9F3801B-9DEC-4BCF-AFCC-839F31BFBE41}" srcOrd="0" destOrd="0" presId="urn:microsoft.com/office/officeart/2005/8/layout/hierarchy2"/>
    <dgm:cxn modelId="{B693296D-7516-4CA1-916D-ACD822B5AFD0}" type="presParOf" srcId="{7A6988B4-82D3-4BD7-8ECE-7D0E4A4C22EF}" destId="{1191FC47-C262-4663-9532-34AA047288FD}" srcOrd="1" destOrd="0" presId="urn:microsoft.com/office/officeart/2005/8/layout/hierarchy2"/>
    <dgm:cxn modelId="{878EE552-ECAD-4EE3-8C69-13AE044D6243}" type="presParOf" srcId="{0A988DA1-832A-4714-B4F1-81A1A18F2620}" destId="{8F86B4B9-DEE5-417F-B228-EA69EF2B5FF9}" srcOrd="2" destOrd="0" presId="urn:microsoft.com/office/officeart/2005/8/layout/hierarchy2"/>
    <dgm:cxn modelId="{D9197B3D-B100-410F-AB69-1D184EAF5337}" type="presParOf" srcId="{8F86B4B9-DEE5-417F-B228-EA69EF2B5FF9}" destId="{4FAA1250-4BC5-4EE5-8338-5EFC977BC2C2}" srcOrd="0" destOrd="0" presId="urn:microsoft.com/office/officeart/2005/8/layout/hierarchy2"/>
    <dgm:cxn modelId="{095C8B5A-C350-4F92-8772-E1AD24620DDB}" type="presParOf" srcId="{0A988DA1-832A-4714-B4F1-81A1A18F2620}" destId="{3112D74C-A2C2-4BEE-B077-B795891D4B3C}" srcOrd="3" destOrd="0" presId="urn:microsoft.com/office/officeart/2005/8/layout/hierarchy2"/>
    <dgm:cxn modelId="{FCB7A360-B56A-49E5-85F3-72BFFC5154C0}" type="presParOf" srcId="{3112D74C-A2C2-4BEE-B077-B795891D4B3C}" destId="{6C9F555D-25AF-47F8-BC3A-8E24E5178DF8}" srcOrd="0" destOrd="0" presId="urn:microsoft.com/office/officeart/2005/8/layout/hierarchy2"/>
    <dgm:cxn modelId="{E6D47AC3-A3B5-457B-9E2D-334A9953E108}" type="presParOf" srcId="{3112D74C-A2C2-4BEE-B077-B795891D4B3C}" destId="{7FC13543-D5A1-4BB7-8586-0DB3F15F606D}" srcOrd="1" destOrd="0" presId="urn:microsoft.com/office/officeart/2005/8/layout/hierarchy2"/>
    <dgm:cxn modelId="{CD21493E-FC6A-467E-9E81-BBEF03F7B3E9}" type="presParOf" srcId="{7FC13543-D5A1-4BB7-8586-0DB3F15F606D}" destId="{C7A9E4D9-8073-40E0-967E-D2FAC38EA393}" srcOrd="0" destOrd="0" presId="urn:microsoft.com/office/officeart/2005/8/layout/hierarchy2"/>
    <dgm:cxn modelId="{234CAC67-0B75-4DA7-B361-5DBE38C15161}" type="presParOf" srcId="{C7A9E4D9-8073-40E0-967E-D2FAC38EA393}" destId="{E10B9EB7-6E0F-4651-B5DB-77020EC0116D}" srcOrd="0" destOrd="0" presId="urn:microsoft.com/office/officeart/2005/8/layout/hierarchy2"/>
    <dgm:cxn modelId="{E8457F77-564D-4509-9968-667D781FDAAE}" type="presParOf" srcId="{7FC13543-D5A1-4BB7-8586-0DB3F15F606D}" destId="{E21E141F-F5E1-4D52-AC53-557484B3E3F6}" srcOrd="1" destOrd="0" presId="urn:microsoft.com/office/officeart/2005/8/layout/hierarchy2"/>
    <dgm:cxn modelId="{C0140A14-BF62-48FD-9D3C-952648A55C0B}" type="presParOf" srcId="{E21E141F-F5E1-4D52-AC53-557484B3E3F6}" destId="{91BF8C25-9A25-4140-8C42-D02C2E8F656B}" srcOrd="0" destOrd="0" presId="urn:microsoft.com/office/officeart/2005/8/layout/hierarchy2"/>
    <dgm:cxn modelId="{CCF3F7BF-836B-4499-8C04-D611C20B6EB5}" type="presParOf" srcId="{E21E141F-F5E1-4D52-AC53-557484B3E3F6}" destId="{B965F718-62A2-4363-9AFE-D4B6ED88E4D1}" srcOrd="1" destOrd="0" presId="urn:microsoft.com/office/officeart/2005/8/layout/hierarchy2"/>
    <dgm:cxn modelId="{BD7CD864-DF8E-4959-96DE-C4A1C01C3E74}" type="presParOf" srcId="{7FC13543-D5A1-4BB7-8586-0DB3F15F606D}" destId="{5ABBE322-B833-43BB-8974-E51FBD636E35}" srcOrd="2" destOrd="0" presId="urn:microsoft.com/office/officeart/2005/8/layout/hierarchy2"/>
    <dgm:cxn modelId="{32DB6A4B-455F-44D8-95CD-AA34EF20C64C}" type="presParOf" srcId="{5ABBE322-B833-43BB-8974-E51FBD636E35}" destId="{099A7F62-0A2C-4AB2-864F-FB0BEB710B86}" srcOrd="0" destOrd="0" presId="urn:microsoft.com/office/officeart/2005/8/layout/hierarchy2"/>
    <dgm:cxn modelId="{7C46CBB7-3BF0-45B1-AFBD-E2CB49782214}" type="presParOf" srcId="{7FC13543-D5A1-4BB7-8586-0DB3F15F606D}" destId="{A41C9593-53D0-435F-A54D-B9210BC28A41}" srcOrd="3" destOrd="0" presId="urn:microsoft.com/office/officeart/2005/8/layout/hierarchy2"/>
    <dgm:cxn modelId="{2540516D-35F0-43E7-B145-8318F7273208}" type="presParOf" srcId="{A41C9593-53D0-435F-A54D-B9210BC28A41}" destId="{7B8F7289-3FD8-4598-9291-90D4C8F5E63F}" srcOrd="0" destOrd="0" presId="urn:microsoft.com/office/officeart/2005/8/layout/hierarchy2"/>
    <dgm:cxn modelId="{B843CF53-6909-4B92-91D0-15195801AA64}" type="presParOf" srcId="{A41C9593-53D0-435F-A54D-B9210BC28A41}" destId="{18108CB2-64EB-4F05-B016-80D02118F6BB}" srcOrd="1" destOrd="0" presId="urn:microsoft.com/office/officeart/2005/8/layout/hierarchy2"/>
    <dgm:cxn modelId="{04DB0692-5746-40DD-BBF5-D3D5011BA6B9}" type="presParOf" srcId="{7FC13543-D5A1-4BB7-8586-0DB3F15F606D}" destId="{C60A7DA9-A3D7-4042-9A08-B2DAEEEEAB43}" srcOrd="4" destOrd="0" presId="urn:microsoft.com/office/officeart/2005/8/layout/hierarchy2"/>
    <dgm:cxn modelId="{C26AA7B6-888D-4729-8D56-03D4305FDE09}" type="presParOf" srcId="{C60A7DA9-A3D7-4042-9A08-B2DAEEEEAB43}" destId="{462938E0-5CCF-4C1A-8124-5BC7DEFB1250}" srcOrd="0" destOrd="0" presId="urn:microsoft.com/office/officeart/2005/8/layout/hierarchy2"/>
    <dgm:cxn modelId="{7B8F9F79-A00C-4A3D-9330-79FCEE858DAF}" type="presParOf" srcId="{7FC13543-D5A1-4BB7-8586-0DB3F15F606D}" destId="{56958860-CDDC-493F-8A14-F8E63C831DA8}" srcOrd="5" destOrd="0" presId="urn:microsoft.com/office/officeart/2005/8/layout/hierarchy2"/>
    <dgm:cxn modelId="{1E1FD2F0-807D-497F-914E-A3DF8ACD6C86}" type="presParOf" srcId="{56958860-CDDC-493F-8A14-F8E63C831DA8}" destId="{FD3DC455-6C4F-47F4-B3B3-FE366E7CC802}" srcOrd="0" destOrd="0" presId="urn:microsoft.com/office/officeart/2005/8/layout/hierarchy2"/>
    <dgm:cxn modelId="{BEFA34B9-D216-49B6-89BA-CAD70D3C004A}" type="presParOf" srcId="{56958860-CDDC-493F-8A14-F8E63C831DA8}" destId="{0E06D41D-7F4D-4AAD-B705-B1577574F381}" srcOrd="1" destOrd="0" presId="urn:microsoft.com/office/officeart/2005/8/layout/hierarchy2"/>
    <dgm:cxn modelId="{70E19F38-AE16-405A-B72B-267DA62E9832}" type="presParOf" srcId="{7FC13543-D5A1-4BB7-8586-0DB3F15F606D}" destId="{D2B9AFB4-4777-4716-9814-1C590A02891C}" srcOrd="6" destOrd="0" presId="urn:microsoft.com/office/officeart/2005/8/layout/hierarchy2"/>
    <dgm:cxn modelId="{240AB8E3-576B-4E50-A6B3-98F00FEDD59C}" type="presParOf" srcId="{D2B9AFB4-4777-4716-9814-1C590A02891C}" destId="{90E58005-721F-4C06-8703-C5E2FA70EDFF}" srcOrd="0" destOrd="0" presId="urn:microsoft.com/office/officeart/2005/8/layout/hierarchy2"/>
    <dgm:cxn modelId="{0A40E82A-48F7-4DB5-BEC2-899A60057974}" type="presParOf" srcId="{7FC13543-D5A1-4BB7-8586-0DB3F15F606D}" destId="{55229872-679F-4E68-A09D-6B40AA5A7486}" srcOrd="7" destOrd="0" presId="urn:microsoft.com/office/officeart/2005/8/layout/hierarchy2"/>
    <dgm:cxn modelId="{3993EAEE-9909-41E8-B502-FC5F641E90DB}" type="presParOf" srcId="{55229872-679F-4E68-A09D-6B40AA5A7486}" destId="{5DDB2F51-85ED-47C6-9CA6-13594DF6D8AF}" srcOrd="0" destOrd="0" presId="urn:microsoft.com/office/officeart/2005/8/layout/hierarchy2"/>
    <dgm:cxn modelId="{4E1413EF-66B2-495F-9828-ED7CD9AC60A4}" type="presParOf" srcId="{55229872-679F-4E68-A09D-6B40AA5A7486}" destId="{8ED6A06C-077E-4751-94C5-42933DEBA1B1}" srcOrd="1" destOrd="0" presId="urn:microsoft.com/office/officeart/2005/8/layout/hierarchy2"/>
    <dgm:cxn modelId="{294BE397-8DAD-4F7F-95D1-0B23B19E9D2C}" type="presParOf" srcId="{7FC13543-D5A1-4BB7-8586-0DB3F15F606D}" destId="{083BCB20-6AB1-4238-823B-8A4F49BC5832}" srcOrd="8" destOrd="0" presId="urn:microsoft.com/office/officeart/2005/8/layout/hierarchy2"/>
    <dgm:cxn modelId="{F051452B-97EA-4335-B204-0E37169D7675}" type="presParOf" srcId="{083BCB20-6AB1-4238-823B-8A4F49BC5832}" destId="{462E277C-B478-419A-B68D-05A207564E1A}" srcOrd="0" destOrd="0" presId="urn:microsoft.com/office/officeart/2005/8/layout/hierarchy2"/>
    <dgm:cxn modelId="{49528553-5572-4693-92F3-AC994513F5BD}" type="presParOf" srcId="{7FC13543-D5A1-4BB7-8586-0DB3F15F606D}" destId="{FF931301-7A63-4683-8CCD-CFD3DADEBCE1}" srcOrd="9" destOrd="0" presId="urn:microsoft.com/office/officeart/2005/8/layout/hierarchy2"/>
    <dgm:cxn modelId="{78EE15EE-50B4-4FA1-85F8-AD81EB4D8B11}" type="presParOf" srcId="{FF931301-7A63-4683-8CCD-CFD3DADEBCE1}" destId="{2029AB8F-9518-4610-B0C8-C32910CA3021}" srcOrd="0" destOrd="0" presId="urn:microsoft.com/office/officeart/2005/8/layout/hierarchy2"/>
    <dgm:cxn modelId="{552F19A1-E868-41F8-B418-CFF0C3BF8DBA}" type="presParOf" srcId="{FF931301-7A63-4683-8CCD-CFD3DADEBCE1}" destId="{4EB94CEC-7B09-46FF-B611-A395F5D467FA}" srcOrd="1" destOrd="0" presId="urn:microsoft.com/office/officeart/2005/8/layout/hierarchy2"/>
    <dgm:cxn modelId="{E2F0F39A-8ED3-4AF2-87C0-5156DBB377FE}" type="presParOf" srcId="{7FC13543-D5A1-4BB7-8586-0DB3F15F606D}" destId="{2BA8B4C5-3ED8-4774-8B31-57E4F4E62371}" srcOrd="10" destOrd="0" presId="urn:microsoft.com/office/officeart/2005/8/layout/hierarchy2"/>
    <dgm:cxn modelId="{3136B12B-A94B-41EB-A6AA-91A7D7DFC6A3}" type="presParOf" srcId="{2BA8B4C5-3ED8-4774-8B31-57E4F4E62371}" destId="{C26723C8-CC77-4F89-95D4-64976B637AFE}" srcOrd="0" destOrd="0" presId="urn:microsoft.com/office/officeart/2005/8/layout/hierarchy2"/>
    <dgm:cxn modelId="{D88E3176-5B31-44AC-88CD-149688BC264F}" type="presParOf" srcId="{7FC13543-D5A1-4BB7-8586-0DB3F15F606D}" destId="{953CC860-7789-490B-9236-5D674E7A21D4}" srcOrd="11" destOrd="0" presId="urn:microsoft.com/office/officeart/2005/8/layout/hierarchy2"/>
    <dgm:cxn modelId="{F496D424-03A1-4033-A350-AE23EF48B60D}" type="presParOf" srcId="{953CC860-7789-490B-9236-5D674E7A21D4}" destId="{041DDC61-0DE8-48CB-979B-924F670E29C0}" srcOrd="0" destOrd="0" presId="urn:microsoft.com/office/officeart/2005/8/layout/hierarchy2"/>
    <dgm:cxn modelId="{8126094B-D855-4E61-AA5F-A4962B70B69E}" type="presParOf" srcId="{953CC860-7789-490B-9236-5D674E7A21D4}" destId="{FAC69F18-CB4B-462B-A5F2-55FCE95B1146}" srcOrd="1" destOrd="0" presId="urn:microsoft.com/office/officeart/2005/8/layout/hierarchy2"/>
    <dgm:cxn modelId="{2E3F8FE6-143B-4B8D-8B68-84DD045E2B2B}" type="presParOf" srcId="{7FC13543-D5A1-4BB7-8586-0DB3F15F606D}" destId="{AB8A68B9-81CC-4411-860C-822584E611F2}" srcOrd="12" destOrd="0" presId="urn:microsoft.com/office/officeart/2005/8/layout/hierarchy2"/>
    <dgm:cxn modelId="{6DF607A7-DAE4-4B61-A8BB-08B7672D457A}" type="presParOf" srcId="{AB8A68B9-81CC-4411-860C-822584E611F2}" destId="{11B56504-548E-4036-93EA-56E9C5DCDB42}" srcOrd="0" destOrd="0" presId="urn:microsoft.com/office/officeart/2005/8/layout/hierarchy2"/>
    <dgm:cxn modelId="{9DC5B205-BC5A-4BF1-BD83-D128CA86BCF9}" type="presParOf" srcId="{7FC13543-D5A1-4BB7-8586-0DB3F15F606D}" destId="{E4684BC5-857A-4976-B137-AF7ABACDDF21}" srcOrd="13" destOrd="0" presId="urn:microsoft.com/office/officeart/2005/8/layout/hierarchy2"/>
    <dgm:cxn modelId="{CFB2A5AF-FEF8-4CFA-A824-4FCF9AD15420}" type="presParOf" srcId="{E4684BC5-857A-4976-B137-AF7ABACDDF21}" destId="{EC864629-74D8-47D3-93F4-CCF65A21A3CA}" srcOrd="0" destOrd="0" presId="urn:microsoft.com/office/officeart/2005/8/layout/hierarchy2"/>
    <dgm:cxn modelId="{FB8B6577-3D4E-49C2-910B-7D91447C32AB}" type="presParOf" srcId="{E4684BC5-857A-4976-B137-AF7ABACDDF21}" destId="{FB15FF7B-EA09-40C9-BB69-A39F29794546}" srcOrd="1" destOrd="0" presId="urn:microsoft.com/office/officeart/2005/8/layout/hierarchy2"/>
    <dgm:cxn modelId="{39C84553-5A1E-450D-8B63-30AC12093AD2}" type="presParOf" srcId="{7FC13543-D5A1-4BB7-8586-0DB3F15F606D}" destId="{B20D51E5-BCAF-4338-AA55-996AA45E6365}" srcOrd="14" destOrd="0" presId="urn:microsoft.com/office/officeart/2005/8/layout/hierarchy2"/>
    <dgm:cxn modelId="{681C5D6E-11DD-4F13-A22D-09DE7DFF1D32}" type="presParOf" srcId="{B20D51E5-BCAF-4338-AA55-996AA45E6365}" destId="{2CED0154-E153-466F-846A-0DE517BE7F49}" srcOrd="0" destOrd="0" presId="urn:microsoft.com/office/officeart/2005/8/layout/hierarchy2"/>
    <dgm:cxn modelId="{72B42767-26F7-43D7-BE5B-59A6CF3B7291}" type="presParOf" srcId="{7FC13543-D5A1-4BB7-8586-0DB3F15F606D}" destId="{44B3FC4C-A163-476C-8143-22A74D56096C}" srcOrd="15" destOrd="0" presId="urn:microsoft.com/office/officeart/2005/8/layout/hierarchy2"/>
    <dgm:cxn modelId="{495B29A5-2353-4F08-BA01-FB47F9C66E15}" type="presParOf" srcId="{44B3FC4C-A163-476C-8143-22A74D56096C}" destId="{38371CF0-CA0A-4179-8119-5400B8809E8A}" srcOrd="0" destOrd="0" presId="urn:microsoft.com/office/officeart/2005/8/layout/hierarchy2"/>
    <dgm:cxn modelId="{D6D21FF8-E7BC-4A62-8E8A-397D4524E09D}" type="presParOf" srcId="{44B3FC4C-A163-476C-8143-22A74D56096C}" destId="{7A370249-0EA1-4E50-A6C3-4233D0CE26E9}" srcOrd="1" destOrd="0" presId="urn:microsoft.com/office/officeart/2005/8/layout/hierarchy2"/>
    <dgm:cxn modelId="{EE63C91D-A039-4B21-9BD8-AA33EA59E5E2}" type="presParOf" srcId="{7FC13543-D5A1-4BB7-8586-0DB3F15F606D}" destId="{A9099D42-A546-4E98-A1BA-0C7AD251C08F}" srcOrd="16" destOrd="0" presId="urn:microsoft.com/office/officeart/2005/8/layout/hierarchy2"/>
    <dgm:cxn modelId="{E3FAB364-D91D-49BC-98C1-AB12611BD73E}" type="presParOf" srcId="{A9099D42-A546-4E98-A1BA-0C7AD251C08F}" destId="{AD180896-E568-4403-852D-1FB2354CDE16}" srcOrd="0" destOrd="0" presId="urn:microsoft.com/office/officeart/2005/8/layout/hierarchy2"/>
    <dgm:cxn modelId="{4886ABE4-A244-4E43-8025-EF2442C32942}" type="presParOf" srcId="{7FC13543-D5A1-4BB7-8586-0DB3F15F606D}" destId="{57D6EFF8-AB4F-4499-B508-330BC1F6B132}" srcOrd="17" destOrd="0" presId="urn:microsoft.com/office/officeart/2005/8/layout/hierarchy2"/>
    <dgm:cxn modelId="{BC97B2E2-448B-45A0-AC1F-96966FC879B5}" type="presParOf" srcId="{57D6EFF8-AB4F-4499-B508-330BC1F6B132}" destId="{56B11330-D3AF-4B26-BB55-B826F029BE2D}" srcOrd="0" destOrd="0" presId="urn:microsoft.com/office/officeart/2005/8/layout/hierarchy2"/>
    <dgm:cxn modelId="{FF10307F-28F7-4298-A0C2-70ACC373F8E7}" type="presParOf" srcId="{57D6EFF8-AB4F-4499-B508-330BC1F6B132}" destId="{63D700C9-B038-4615-8309-7FF910844DC7}" srcOrd="1" destOrd="0" presId="urn:microsoft.com/office/officeart/2005/8/layout/hierarchy2"/>
    <dgm:cxn modelId="{F87173C3-2723-4099-9394-25BF67B5982E}" type="presParOf" srcId="{7FC13543-D5A1-4BB7-8586-0DB3F15F606D}" destId="{58484C6E-AEF9-4366-A8A0-8C2E00DB4E7E}" srcOrd="18" destOrd="0" presId="urn:microsoft.com/office/officeart/2005/8/layout/hierarchy2"/>
    <dgm:cxn modelId="{97B8AE0A-DE29-48FA-A2CF-3384E2633DAD}" type="presParOf" srcId="{58484C6E-AEF9-4366-A8A0-8C2E00DB4E7E}" destId="{53819A71-5D8E-4258-9ACD-879F4A442023}" srcOrd="0" destOrd="0" presId="urn:microsoft.com/office/officeart/2005/8/layout/hierarchy2"/>
    <dgm:cxn modelId="{332DA464-F29B-46FA-9928-2EF0F16A6F15}" type="presParOf" srcId="{7FC13543-D5A1-4BB7-8586-0DB3F15F606D}" destId="{00736455-B3D3-44F2-8B01-045567C2890A}" srcOrd="19" destOrd="0" presId="urn:microsoft.com/office/officeart/2005/8/layout/hierarchy2"/>
    <dgm:cxn modelId="{0411DCC7-C0CA-4E19-8AC7-EC0371CB037C}" type="presParOf" srcId="{00736455-B3D3-44F2-8B01-045567C2890A}" destId="{546FB279-2644-4A78-997C-E130F215E3B4}" srcOrd="0" destOrd="0" presId="urn:microsoft.com/office/officeart/2005/8/layout/hierarchy2"/>
    <dgm:cxn modelId="{08DD2D39-4F5F-4491-A8FC-92A4ED84672F}" type="presParOf" srcId="{00736455-B3D3-44F2-8B01-045567C2890A}" destId="{304FC9E3-6107-4FB5-BB8E-6FB7000EBD3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B765A5-A07D-4942-82CF-79E84EF6768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70C8A9-858B-41EC-B52B-97DE4FE49B21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Источники формирования доходов бюджета</a:t>
          </a:r>
        </a:p>
      </dgm:t>
    </dgm:pt>
    <dgm:pt modelId="{9E163222-186C-4FCF-858F-521FD7E4ABF9}" type="parTrans" cxnId="{804E90E7-66FC-4035-8020-4C1C9A2C9A03}">
      <dgm:prSet/>
      <dgm:spPr/>
      <dgm:t>
        <a:bodyPr/>
        <a:lstStyle/>
        <a:p>
          <a:endParaRPr lang="ru-RU"/>
        </a:p>
      </dgm:t>
    </dgm:pt>
    <dgm:pt modelId="{99DBA6E0-D88E-49DD-A021-71644B777972}" type="sibTrans" cxnId="{804E90E7-66FC-4035-8020-4C1C9A2C9A03}">
      <dgm:prSet/>
      <dgm:spPr/>
      <dgm:t>
        <a:bodyPr/>
        <a:lstStyle/>
        <a:p>
          <a:endParaRPr lang="ru-RU"/>
        </a:p>
      </dgm:t>
    </dgm:pt>
    <dgm:pt modelId="{D60B9C12-B790-4D5A-BC09-A1B537F0983F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доходы</a:t>
          </a:r>
        </a:p>
      </dgm:t>
    </dgm:pt>
    <dgm:pt modelId="{5B398E79-78C9-4BCE-A29B-B2A17F6E71D3}" type="parTrans" cxnId="{0F4B72FD-D93F-4C5A-9B9A-C2DCD9E3F64D}">
      <dgm:prSet/>
      <dgm:spPr/>
      <dgm:t>
        <a:bodyPr/>
        <a:lstStyle/>
        <a:p>
          <a:endParaRPr lang="ru-RU"/>
        </a:p>
      </dgm:t>
    </dgm:pt>
    <dgm:pt modelId="{BA2B6C0C-C4C5-48B5-90C8-E7A9B1F83DFF}" type="sibTrans" cxnId="{0F4B72FD-D93F-4C5A-9B9A-C2DCD9E3F64D}">
      <dgm:prSet/>
      <dgm:spPr/>
      <dgm:t>
        <a:bodyPr/>
        <a:lstStyle/>
        <a:p>
          <a:endParaRPr lang="ru-RU"/>
        </a:p>
      </dgm:t>
    </dgm:pt>
    <dgm:pt modelId="{6453491B-55E6-43D4-A08E-94FEB6129639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Направления расходов бюджета</a:t>
          </a:r>
        </a:p>
      </dgm:t>
    </dgm:pt>
    <dgm:pt modelId="{D416874F-C87B-4E65-A485-87032F62C3FB}" type="parTrans" cxnId="{F943174D-E3C7-45CE-B58C-069B56A84251}">
      <dgm:prSet/>
      <dgm:spPr/>
      <dgm:t>
        <a:bodyPr/>
        <a:lstStyle/>
        <a:p>
          <a:endParaRPr lang="ru-RU"/>
        </a:p>
      </dgm:t>
    </dgm:pt>
    <dgm:pt modelId="{EEFD8B90-1900-4047-A30D-F1EE93B01911}" type="sibTrans" cxnId="{F943174D-E3C7-45CE-B58C-069B56A84251}">
      <dgm:prSet/>
      <dgm:spPr/>
      <dgm:t>
        <a:bodyPr/>
        <a:lstStyle/>
        <a:p>
          <a:endParaRPr lang="ru-RU"/>
        </a:p>
      </dgm:t>
    </dgm:pt>
    <dgm:pt modelId="{E6D47742-C9FF-46FE-AFA5-542A8531E16C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Общегосударственная деятельность</a:t>
          </a:r>
        </a:p>
      </dgm:t>
    </dgm:pt>
    <dgm:pt modelId="{E069E57C-5ADA-4746-8DB4-9E0761DB9D7B}" type="parTrans" cxnId="{26F5E823-23A8-494F-8F98-FC73C64AE255}">
      <dgm:prSet/>
      <dgm:spPr/>
      <dgm:t>
        <a:bodyPr/>
        <a:lstStyle/>
        <a:p>
          <a:endParaRPr lang="ru-RU"/>
        </a:p>
      </dgm:t>
    </dgm:pt>
    <dgm:pt modelId="{3465BB3C-6A6A-4CB0-9F96-75E83F4811DD}" type="sibTrans" cxnId="{26F5E823-23A8-494F-8F98-FC73C64AE255}">
      <dgm:prSet/>
      <dgm:spPr/>
      <dgm:t>
        <a:bodyPr/>
        <a:lstStyle/>
        <a:p>
          <a:endParaRPr lang="ru-RU"/>
        </a:p>
      </dgm:t>
    </dgm:pt>
    <dgm:pt modelId="{95A6D134-4F06-4F30-AA7B-D968A73521BC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Источники финансирования дефицита бюджета</a:t>
          </a:r>
        </a:p>
      </dgm:t>
    </dgm:pt>
    <dgm:pt modelId="{C4F75B16-78AC-4501-9703-930FB0CA7E44}" type="parTrans" cxnId="{E4646AD3-A274-4051-AE76-DD12878B95A8}">
      <dgm:prSet/>
      <dgm:spPr/>
      <dgm:t>
        <a:bodyPr/>
        <a:lstStyle/>
        <a:p>
          <a:endParaRPr lang="ru-RU"/>
        </a:p>
      </dgm:t>
    </dgm:pt>
    <dgm:pt modelId="{876DF863-EC57-4B9F-8A78-6142823EFBE8}" type="sibTrans" cxnId="{E4646AD3-A274-4051-AE76-DD12878B95A8}">
      <dgm:prSet/>
      <dgm:spPr/>
      <dgm:t>
        <a:bodyPr/>
        <a:lstStyle/>
        <a:p>
          <a:endParaRPr lang="ru-RU"/>
        </a:p>
      </dgm:t>
    </dgm:pt>
    <dgm:pt modelId="{09D7078F-CB74-4A84-BFB1-FA561556AB49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операций с принадлежащим государству имуществом</a:t>
          </a:r>
        </a:p>
      </dgm:t>
    </dgm:pt>
    <dgm:pt modelId="{DC1C6566-6825-4851-AD64-1CEEE2F1CCB2}" type="parTrans" cxnId="{EEBE7BF0-BBA6-4380-9B96-020D696A7C2D}">
      <dgm:prSet/>
      <dgm:spPr/>
      <dgm:t>
        <a:bodyPr/>
        <a:lstStyle/>
        <a:p>
          <a:endParaRPr lang="ru-RU"/>
        </a:p>
      </dgm:t>
    </dgm:pt>
    <dgm:pt modelId="{5A93D816-196B-48C2-A497-6702CD395B09}" type="sibTrans" cxnId="{EEBE7BF0-BBA6-4380-9B96-020D696A7C2D}">
      <dgm:prSet/>
      <dgm:spPr/>
      <dgm:t>
        <a:bodyPr/>
        <a:lstStyle/>
        <a:p>
          <a:endParaRPr lang="ru-RU"/>
        </a:p>
      </dgm:t>
    </dgm:pt>
    <dgm:pt modelId="{BF54C5A9-69AD-4A06-9DD9-C0D957DD109E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 доходы</a:t>
          </a:r>
        </a:p>
      </dgm:t>
    </dgm:pt>
    <dgm:pt modelId="{3891A624-760D-4C34-A40F-EE5736C4E187}" type="parTrans" cxnId="{797FD0B5-734C-4453-9BEF-C25FFD4A8870}">
      <dgm:prSet/>
      <dgm:spPr/>
      <dgm:t>
        <a:bodyPr/>
        <a:lstStyle/>
        <a:p>
          <a:endParaRPr lang="ru-RU"/>
        </a:p>
      </dgm:t>
    </dgm:pt>
    <dgm:pt modelId="{1CF37541-0DEC-4463-843E-288CA05F5D8C}" type="sibTrans" cxnId="{797FD0B5-734C-4453-9BEF-C25FFD4A8870}">
      <dgm:prSet/>
      <dgm:spPr/>
      <dgm:t>
        <a:bodyPr/>
        <a:lstStyle/>
        <a:p>
          <a:endParaRPr lang="ru-RU"/>
        </a:p>
      </dgm:t>
    </dgm:pt>
    <dgm:pt modelId="{1FC89F70-3725-4308-B239-8F5D0977716A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из других бюджетов </a:t>
          </a:r>
        </a:p>
      </dgm:t>
    </dgm:pt>
    <dgm:pt modelId="{0BF43798-5A88-439C-B782-AE2DEE408016}" type="parTrans" cxnId="{79D50C63-3E1C-4BF0-A09B-3B7E7991CF41}">
      <dgm:prSet/>
      <dgm:spPr/>
      <dgm:t>
        <a:bodyPr/>
        <a:lstStyle/>
        <a:p>
          <a:endParaRPr lang="ru-RU"/>
        </a:p>
      </dgm:t>
    </dgm:pt>
    <dgm:pt modelId="{01C3B771-0B2F-4CDF-9E6D-CA29F9FC051F}" type="sibTrans" cxnId="{79D50C63-3E1C-4BF0-A09B-3B7E7991CF41}">
      <dgm:prSet/>
      <dgm:spPr/>
      <dgm:t>
        <a:bodyPr/>
        <a:lstStyle/>
        <a:p>
          <a:endParaRPr lang="ru-RU"/>
        </a:p>
      </dgm:t>
    </dgm:pt>
    <dgm:pt modelId="{569DCB7A-733A-489D-B746-F3E9984A8A4E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оборона</a:t>
          </a:r>
        </a:p>
      </dgm:t>
    </dgm:pt>
    <dgm:pt modelId="{DF2E5BA9-0F69-4EA2-BC58-F888C0D53DA7}" type="parTrans" cxnId="{DF33E39E-142B-434A-B919-203E54674BAF}">
      <dgm:prSet/>
      <dgm:spPr/>
      <dgm:t>
        <a:bodyPr/>
        <a:lstStyle/>
        <a:p>
          <a:endParaRPr lang="ru-RU"/>
        </a:p>
      </dgm:t>
    </dgm:pt>
    <dgm:pt modelId="{B00668F7-81EF-465F-AE50-612F77BADF4B}" type="sibTrans" cxnId="{DF33E39E-142B-434A-B919-203E54674BAF}">
      <dgm:prSet/>
      <dgm:spPr/>
      <dgm:t>
        <a:bodyPr/>
        <a:lstStyle/>
        <a:p>
          <a:endParaRPr lang="ru-RU"/>
        </a:p>
      </dgm:t>
    </dgm:pt>
    <dgm:pt modelId="{0755264F-1A46-4E7E-8DB0-6C8DB3D1A885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Судебная власть, правоохранительная деятельность и обеспечение безопасности</a:t>
          </a:r>
        </a:p>
      </dgm:t>
    </dgm:pt>
    <dgm:pt modelId="{9474F541-8CFB-4B01-A00F-E10B2AB3281B}" type="parTrans" cxnId="{361B8396-5EB0-4014-8EDE-CD692B728081}">
      <dgm:prSet/>
      <dgm:spPr/>
      <dgm:t>
        <a:bodyPr/>
        <a:lstStyle/>
        <a:p>
          <a:endParaRPr lang="ru-RU"/>
        </a:p>
      </dgm:t>
    </dgm:pt>
    <dgm:pt modelId="{743C29B7-A2D2-44F2-9D06-05B4005A1938}" type="sibTrans" cxnId="{361B8396-5EB0-4014-8EDE-CD692B728081}">
      <dgm:prSet/>
      <dgm:spPr/>
      <dgm:t>
        <a:bodyPr/>
        <a:lstStyle/>
        <a:p>
          <a:endParaRPr lang="ru-RU"/>
        </a:p>
      </dgm:t>
    </dgm:pt>
    <dgm:pt modelId="{C0AF4CDE-A7B5-4131-9F15-38DCD0C654DF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</a:t>
          </a:r>
        </a:p>
      </dgm:t>
    </dgm:pt>
    <dgm:pt modelId="{5EB4D2F0-6861-4F87-9A70-57AE7D8627C8}" type="parTrans" cxnId="{457066EB-3E2A-441B-B27B-AF0545DADF88}">
      <dgm:prSet/>
      <dgm:spPr/>
      <dgm:t>
        <a:bodyPr/>
        <a:lstStyle/>
        <a:p>
          <a:endParaRPr lang="ru-RU"/>
        </a:p>
      </dgm:t>
    </dgm:pt>
    <dgm:pt modelId="{C57C7DA7-17A9-474E-B7EA-854E0E1AFE03}" type="sibTrans" cxnId="{457066EB-3E2A-441B-B27B-AF0545DADF88}">
      <dgm:prSet/>
      <dgm:spPr/>
      <dgm:t>
        <a:bodyPr/>
        <a:lstStyle/>
        <a:p>
          <a:endParaRPr lang="ru-RU"/>
        </a:p>
      </dgm:t>
    </dgm:pt>
    <dgm:pt modelId="{DB001F81-1A40-417A-B340-3555E5832356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Охрана окружающей среды</a:t>
          </a:r>
        </a:p>
      </dgm:t>
    </dgm:pt>
    <dgm:pt modelId="{53637748-B189-452B-8533-EDC360EF5BBD}" type="parTrans" cxnId="{66DBD22C-BE01-42B1-87FF-A5D2C01E52FE}">
      <dgm:prSet/>
      <dgm:spPr/>
      <dgm:t>
        <a:bodyPr/>
        <a:lstStyle/>
        <a:p>
          <a:endParaRPr lang="ru-RU"/>
        </a:p>
      </dgm:t>
    </dgm:pt>
    <dgm:pt modelId="{2161A334-77E9-4035-9EFE-59C139AB313A}" type="sibTrans" cxnId="{66DBD22C-BE01-42B1-87FF-A5D2C01E52FE}">
      <dgm:prSet/>
      <dgm:spPr/>
      <dgm:t>
        <a:bodyPr/>
        <a:lstStyle/>
        <a:p>
          <a:endParaRPr lang="ru-RU"/>
        </a:p>
      </dgm:t>
    </dgm:pt>
    <dgm:pt modelId="{9308EBE2-5D9C-4DDA-A28C-E6F89E775DB5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Жилищно-коммунальные услуги и жилищное строительство</a:t>
          </a:r>
        </a:p>
      </dgm:t>
    </dgm:pt>
    <dgm:pt modelId="{AD626E23-50C8-4024-814B-281B8B39CFE7}" type="parTrans" cxnId="{1A8AC2FE-F4A1-4C3F-BED7-DA8939EEC0C4}">
      <dgm:prSet/>
      <dgm:spPr/>
      <dgm:t>
        <a:bodyPr/>
        <a:lstStyle/>
        <a:p>
          <a:endParaRPr lang="ru-RU"/>
        </a:p>
      </dgm:t>
    </dgm:pt>
    <dgm:pt modelId="{1041DBA6-A59E-435E-ABDC-E1AD9A17C648}" type="sibTrans" cxnId="{1A8AC2FE-F4A1-4C3F-BED7-DA8939EEC0C4}">
      <dgm:prSet/>
      <dgm:spPr/>
      <dgm:t>
        <a:bodyPr/>
        <a:lstStyle/>
        <a:p>
          <a:endParaRPr lang="ru-RU"/>
        </a:p>
      </dgm:t>
    </dgm:pt>
    <dgm:pt modelId="{069B96B4-B193-40DA-9FCE-98026162E228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Здравоохранение</a:t>
          </a:r>
        </a:p>
      </dgm:t>
    </dgm:pt>
    <dgm:pt modelId="{50CCEED7-DA18-4691-9DAE-5A3F619A5395}" type="parTrans" cxnId="{27512844-B08A-4ED5-8F54-2503D2059F32}">
      <dgm:prSet/>
      <dgm:spPr/>
      <dgm:t>
        <a:bodyPr/>
        <a:lstStyle/>
        <a:p>
          <a:endParaRPr lang="ru-RU"/>
        </a:p>
      </dgm:t>
    </dgm:pt>
    <dgm:pt modelId="{ECE2E793-448C-47AB-A710-F01EB08B61C3}" type="sibTrans" cxnId="{27512844-B08A-4ED5-8F54-2503D2059F32}">
      <dgm:prSet/>
      <dgm:spPr/>
      <dgm:t>
        <a:bodyPr/>
        <a:lstStyle/>
        <a:p>
          <a:endParaRPr lang="ru-RU"/>
        </a:p>
      </dgm:t>
    </dgm:pt>
    <dgm:pt modelId="{8E381F1E-7AFA-419E-8ADD-A5823E2B6683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Физическая культура, спорт, культура и средства массовой информации</a:t>
          </a:r>
        </a:p>
      </dgm:t>
    </dgm:pt>
    <dgm:pt modelId="{F92396BE-E19B-4531-B21A-E3223B327925}" type="parTrans" cxnId="{2958CB25-470B-408D-86A2-21E3E7EE490C}">
      <dgm:prSet/>
      <dgm:spPr/>
      <dgm:t>
        <a:bodyPr/>
        <a:lstStyle/>
        <a:p>
          <a:endParaRPr lang="ru-RU"/>
        </a:p>
      </dgm:t>
    </dgm:pt>
    <dgm:pt modelId="{62C39BD5-8673-480D-B79D-330BC346433B}" type="sibTrans" cxnId="{2958CB25-470B-408D-86A2-21E3E7EE490C}">
      <dgm:prSet/>
      <dgm:spPr/>
      <dgm:t>
        <a:bodyPr/>
        <a:lstStyle/>
        <a:p>
          <a:endParaRPr lang="ru-RU"/>
        </a:p>
      </dgm:t>
    </dgm:pt>
    <dgm:pt modelId="{E16FC54C-342A-42D5-A6A4-E3165E292208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</a:t>
          </a:r>
        </a:p>
      </dgm:t>
    </dgm:pt>
    <dgm:pt modelId="{740887E9-A5AB-4C8B-BA26-6DB7A8868092}" type="parTrans" cxnId="{B9CE0313-39A6-4C95-AA03-AED48E48403D}">
      <dgm:prSet/>
      <dgm:spPr/>
      <dgm:t>
        <a:bodyPr/>
        <a:lstStyle/>
        <a:p>
          <a:endParaRPr lang="ru-RU"/>
        </a:p>
      </dgm:t>
    </dgm:pt>
    <dgm:pt modelId="{1490959C-CD37-4D54-997D-4E51F12E18EA}" type="sibTrans" cxnId="{B9CE0313-39A6-4C95-AA03-AED48E48403D}">
      <dgm:prSet/>
      <dgm:spPr/>
      <dgm:t>
        <a:bodyPr/>
        <a:lstStyle/>
        <a:p>
          <a:endParaRPr lang="ru-RU"/>
        </a:p>
      </dgm:t>
    </dgm:pt>
    <dgm:pt modelId="{87DBF222-406B-4381-B1BC-269A34272F69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политика</a:t>
          </a:r>
        </a:p>
      </dgm:t>
    </dgm:pt>
    <dgm:pt modelId="{6A51E570-23A3-4DEA-81A1-F1D13C965A94}" type="parTrans" cxnId="{69402F7A-C6E3-4693-9099-CF7D38EC9006}">
      <dgm:prSet/>
      <dgm:spPr/>
      <dgm:t>
        <a:bodyPr/>
        <a:lstStyle/>
        <a:p>
          <a:endParaRPr lang="ru-RU"/>
        </a:p>
      </dgm:t>
    </dgm:pt>
    <dgm:pt modelId="{57A59598-72D9-4D49-8FE5-6BFB72494E15}" type="sibTrans" cxnId="{69402F7A-C6E3-4693-9099-CF7D38EC9006}">
      <dgm:prSet/>
      <dgm:spPr/>
      <dgm:t>
        <a:bodyPr/>
        <a:lstStyle/>
        <a:p>
          <a:endParaRPr lang="ru-RU"/>
        </a:p>
      </dgm:t>
    </dgm:pt>
    <dgm:pt modelId="{45AA93E3-7223-4872-80E2-C52DA05135CC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Операции по гарантиям Правительства и местных исполнительных и распорядительных органов</a:t>
          </a:r>
        </a:p>
      </dgm:t>
    </dgm:pt>
    <dgm:pt modelId="{644A2414-F6AC-45E7-9FC5-7F8ECFADACC1}" type="parTrans" cxnId="{B0D79155-C864-49FD-9508-2ED18151BC27}">
      <dgm:prSet/>
      <dgm:spPr/>
      <dgm:t>
        <a:bodyPr/>
        <a:lstStyle/>
        <a:p>
          <a:endParaRPr lang="ru-RU"/>
        </a:p>
      </dgm:t>
    </dgm:pt>
    <dgm:pt modelId="{4E377188-2A69-46D5-A977-B1C2DAF50F1F}" type="sibTrans" cxnId="{B0D79155-C864-49FD-9508-2ED18151BC27}">
      <dgm:prSet/>
      <dgm:spPr/>
      <dgm:t>
        <a:bodyPr/>
        <a:lstStyle/>
        <a:p>
          <a:endParaRPr lang="ru-RU"/>
        </a:p>
      </dgm:t>
    </dgm:pt>
    <dgm:pt modelId="{D250DB44-1DFA-4A15-9E1E-99E1631BDE9A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и возврат бюджетных кредитов, ссуд, займов</a:t>
          </a:r>
        </a:p>
      </dgm:t>
    </dgm:pt>
    <dgm:pt modelId="{4F1822FC-3041-46D3-8B2F-F6E5A075EE7F}" type="parTrans" cxnId="{B6ED1503-EAB7-4C2D-8E96-1D4542E7BC15}">
      <dgm:prSet/>
      <dgm:spPr/>
      <dgm:t>
        <a:bodyPr/>
        <a:lstStyle/>
        <a:p>
          <a:endParaRPr lang="ru-RU"/>
        </a:p>
      </dgm:t>
    </dgm:pt>
    <dgm:pt modelId="{4DB2A018-6E07-4F23-BF2C-C655FC3F1D2C}" type="sibTrans" cxnId="{B6ED1503-EAB7-4C2D-8E96-1D4542E7BC15}">
      <dgm:prSet/>
      <dgm:spPr/>
      <dgm:t>
        <a:bodyPr/>
        <a:lstStyle/>
        <a:p>
          <a:endParaRPr lang="ru-RU"/>
        </a:p>
      </dgm:t>
    </dgm:pt>
    <dgm:pt modelId="{8C0F0789-9500-4C02-A8D4-CB76CC10C8BB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Изменения остатков бюджета</a:t>
          </a:r>
        </a:p>
      </dgm:t>
    </dgm:pt>
    <dgm:pt modelId="{01A55439-20D2-435A-9654-2C2277A4EF5E}" type="parTrans" cxnId="{18444C87-38F4-477A-9818-2BFB3013A771}">
      <dgm:prSet/>
      <dgm:spPr/>
      <dgm:t>
        <a:bodyPr/>
        <a:lstStyle/>
        <a:p>
          <a:endParaRPr lang="ru-RU"/>
        </a:p>
      </dgm:t>
    </dgm:pt>
    <dgm:pt modelId="{AFC52CD4-7FAA-45C4-B2DF-FDF850EA5974}" type="sibTrans" cxnId="{18444C87-38F4-477A-9818-2BFB3013A771}">
      <dgm:prSet/>
      <dgm:spPr/>
      <dgm:t>
        <a:bodyPr/>
        <a:lstStyle/>
        <a:p>
          <a:endParaRPr lang="ru-RU"/>
        </a:p>
      </dgm:t>
    </dgm:pt>
    <dgm:pt modelId="{650ADD0B-9238-40CD-A381-9AA25FAF0D4C}" type="pres">
      <dgm:prSet presAssocID="{F9B765A5-A07D-4942-82CF-79E84EF67685}" presName="Name0" presStyleCnt="0">
        <dgm:presLayoutVars>
          <dgm:dir/>
          <dgm:animLvl val="lvl"/>
          <dgm:resizeHandles val="exact"/>
        </dgm:presLayoutVars>
      </dgm:prSet>
      <dgm:spPr/>
    </dgm:pt>
    <dgm:pt modelId="{31F23247-5E52-442A-BDBF-7C00B4B2C06C}" type="pres">
      <dgm:prSet presAssocID="{E970C8A9-858B-41EC-B52B-97DE4FE49B21}" presName="composite" presStyleCnt="0"/>
      <dgm:spPr/>
    </dgm:pt>
    <dgm:pt modelId="{CDAAD646-7A93-4BA0-87AE-FB8A8F9A6C0B}" type="pres">
      <dgm:prSet presAssocID="{E970C8A9-858B-41EC-B52B-97DE4FE49B2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5BB4295-AD79-471D-A2C6-0EF7AD279ADA}" type="pres">
      <dgm:prSet presAssocID="{E970C8A9-858B-41EC-B52B-97DE4FE49B21}" presName="desTx" presStyleLbl="alignAccFollowNode1" presStyleIdx="0" presStyleCnt="3">
        <dgm:presLayoutVars>
          <dgm:bulletEnabled val="1"/>
        </dgm:presLayoutVars>
      </dgm:prSet>
      <dgm:spPr/>
    </dgm:pt>
    <dgm:pt modelId="{8E26E5B5-3812-4863-92A3-388B2810D854}" type="pres">
      <dgm:prSet presAssocID="{99DBA6E0-D88E-49DD-A021-71644B777972}" presName="space" presStyleCnt="0"/>
      <dgm:spPr/>
    </dgm:pt>
    <dgm:pt modelId="{4842BD47-660A-4DFD-A64A-551A7DD9EFE8}" type="pres">
      <dgm:prSet presAssocID="{6453491B-55E6-43D4-A08E-94FEB6129639}" presName="composite" presStyleCnt="0"/>
      <dgm:spPr/>
    </dgm:pt>
    <dgm:pt modelId="{F2C6DF1B-7D47-422F-8390-D711160AC50D}" type="pres">
      <dgm:prSet presAssocID="{6453491B-55E6-43D4-A08E-94FEB612963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F8CBFF9-713E-46FF-9C94-F5FEBFDFA135}" type="pres">
      <dgm:prSet presAssocID="{6453491B-55E6-43D4-A08E-94FEB6129639}" presName="desTx" presStyleLbl="alignAccFollowNode1" presStyleIdx="1" presStyleCnt="3">
        <dgm:presLayoutVars>
          <dgm:bulletEnabled val="1"/>
        </dgm:presLayoutVars>
      </dgm:prSet>
      <dgm:spPr/>
    </dgm:pt>
    <dgm:pt modelId="{A0023B1B-B9A3-429E-A4CC-BFC5C087ABAD}" type="pres">
      <dgm:prSet presAssocID="{EEFD8B90-1900-4047-A30D-F1EE93B01911}" presName="space" presStyleCnt="0"/>
      <dgm:spPr/>
    </dgm:pt>
    <dgm:pt modelId="{CF640A7E-99B8-4E9D-83EB-EE1A30245D04}" type="pres">
      <dgm:prSet presAssocID="{95A6D134-4F06-4F30-AA7B-D968A73521BC}" presName="composite" presStyleCnt="0"/>
      <dgm:spPr/>
    </dgm:pt>
    <dgm:pt modelId="{79C8CE57-A816-4FA1-A6AF-6DD2874E2A76}" type="pres">
      <dgm:prSet presAssocID="{95A6D134-4F06-4F30-AA7B-D968A73521B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F38F151-E081-48A4-AC15-8A7A7D1F1065}" type="pres">
      <dgm:prSet presAssocID="{95A6D134-4F06-4F30-AA7B-D968A73521B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DB7A902-B5E0-41F2-B409-CC9BE7EC3DC5}" type="presOf" srcId="{8C0F0789-9500-4C02-A8D4-CB76CC10C8BB}" destId="{EF38F151-E081-48A4-AC15-8A7A7D1F1065}" srcOrd="0" destOrd="3" presId="urn:microsoft.com/office/officeart/2005/8/layout/hList1"/>
    <dgm:cxn modelId="{B6ED1503-EAB7-4C2D-8E96-1D4542E7BC15}" srcId="{95A6D134-4F06-4F30-AA7B-D968A73521BC}" destId="{D250DB44-1DFA-4A15-9E1E-99E1631BDE9A}" srcOrd="2" destOrd="0" parTransId="{4F1822FC-3041-46D3-8B2F-F6E5A075EE7F}" sibTransId="{4DB2A018-6E07-4F23-BF2C-C655FC3F1D2C}"/>
    <dgm:cxn modelId="{BAB16705-1188-4E6A-807C-A98966D4B875}" type="presOf" srcId="{F9B765A5-A07D-4942-82CF-79E84EF67685}" destId="{650ADD0B-9238-40CD-A381-9AA25FAF0D4C}" srcOrd="0" destOrd="0" presId="urn:microsoft.com/office/officeart/2005/8/layout/hList1"/>
    <dgm:cxn modelId="{C4E81E0B-0744-40C4-9732-911702411EE9}" type="presOf" srcId="{0755264F-1A46-4E7E-8DB0-6C8DB3D1A885}" destId="{2F8CBFF9-713E-46FF-9C94-F5FEBFDFA135}" srcOrd="0" destOrd="2" presId="urn:microsoft.com/office/officeart/2005/8/layout/hList1"/>
    <dgm:cxn modelId="{6752270B-4E76-4493-930B-19AC02989788}" type="presOf" srcId="{E6D47742-C9FF-46FE-AFA5-542A8531E16C}" destId="{2F8CBFF9-713E-46FF-9C94-F5FEBFDFA135}" srcOrd="0" destOrd="0" presId="urn:microsoft.com/office/officeart/2005/8/layout/hList1"/>
    <dgm:cxn modelId="{B9CE0313-39A6-4C95-AA03-AED48E48403D}" srcId="{6453491B-55E6-43D4-A08E-94FEB6129639}" destId="{E16FC54C-342A-42D5-A6A4-E3165E292208}" srcOrd="8" destOrd="0" parTransId="{740887E9-A5AB-4C8B-BA26-6DB7A8868092}" sibTransId="{1490959C-CD37-4D54-997D-4E51F12E18EA}"/>
    <dgm:cxn modelId="{26F5E823-23A8-494F-8F98-FC73C64AE255}" srcId="{6453491B-55E6-43D4-A08E-94FEB6129639}" destId="{E6D47742-C9FF-46FE-AFA5-542A8531E16C}" srcOrd="0" destOrd="0" parTransId="{E069E57C-5ADA-4746-8DB4-9E0761DB9D7B}" sibTransId="{3465BB3C-6A6A-4CB0-9F96-75E83F4811DD}"/>
    <dgm:cxn modelId="{2958CB25-470B-408D-86A2-21E3E7EE490C}" srcId="{6453491B-55E6-43D4-A08E-94FEB6129639}" destId="{8E381F1E-7AFA-419E-8ADD-A5823E2B6683}" srcOrd="7" destOrd="0" parTransId="{F92396BE-E19B-4531-B21A-E3223B327925}" sibTransId="{62C39BD5-8673-480D-B79D-330BC346433B}"/>
    <dgm:cxn modelId="{66DBD22C-BE01-42B1-87FF-A5D2C01E52FE}" srcId="{6453491B-55E6-43D4-A08E-94FEB6129639}" destId="{DB001F81-1A40-417A-B340-3555E5832356}" srcOrd="4" destOrd="0" parTransId="{53637748-B189-452B-8533-EDC360EF5BBD}" sibTransId="{2161A334-77E9-4035-9EFE-59C139AB313A}"/>
    <dgm:cxn modelId="{62826E2E-3AE9-4ECD-A2BB-CF6455E90836}" type="presOf" srcId="{D60B9C12-B790-4D5A-BC09-A1B537F0983F}" destId="{D5BB4295-AD79-471D-A2C6-0EF7AD279ADA}" srcOrd="0" destOrd="0" presId="urn:microsoft.com/office/officeart/2005/8/layout/hList1"/>
    <dgm:cxn modelId="{52362E35-5899-454C-8220-99778CA2DD5D}" type="presOf" srcId="{569DCB7A-733A-489D-B746-F3E9984A8A4E}" destId="{2F8CBFF9-713E-46FF-9C94-F5FEBFDFA135}" srcOrd="0" destOrd="1" presId="urn:microsoft.com/office/officeart/2005/8/layout/hList1"/>
    <dgm:cxn modelId="{DAC35035-A84D-44D5-A592-BF733A26C968}" type="presOf" srcId="{E970C8A9-858B-41EC-B52B-97DE4FE49B21}" destId="{CDAAD646-7A93-4BA0-87AE-FB8A8F9A6C0B}" srcOrd="0" destOrd="0" presId="urn:microsoft.com/office/officeart/2005/8/layout/hList1"/>
    <dgm:cxn modelId="{11180162-6BF7-48B5-997E-4FDDAEAF4379}" type="presOf" srcId="{BF54C5A9-69AD-4A06-9DD9-C0D957DD109E}" destId="{D5BB4295-AD79-471D-A2C6-0EF7AD279ADA}" srcOrd="0" destOrd="1" presId="urn:microsoft.com/office/officeart/2005/8/layout/hList1"/>
    <dgm:cxn modelId="{79D50C63-3E1C-4BF0-A09B-3B7E7991CF41}" srcId="{E970C8A9-858B-41EC-B52B-97DE4FE49B21}" destId="{1FC89F70-3725-4308-B239-8F5D0977716A}" srcOrd="2" destOrd="0" parTransId="{0BF43798-5A88-439C-B782-AE2DEE408016}" sibTransId="{01C3B771-0B2F-4CDF-9E6D-CA29F9FC051F}"/>
    <dgm:cxn modelId="{D976CF43-0D9A-4722-8362-EF6994126DAE}" type="presOf" srcId="{069B96B4-B193-40DA-9FCE-98026162E228}" destId="{2F8CBFF9-713E-46FF-9C94-F5FEBFDFA135}" srcOrd="0" destOrd="6" presId="urn:microsoft.com/office/officeart/2005/8/layout/hList1"/>
    <dgm:cxn modelId="{04571444-0DB4-4C2B-990F-6E5230106405}" type="presOf" srcId="{DB001F81-1A40-417A-B340-3555E5832356}" destId="{2F8CBFF9-713E-46FF-9C94-F5FEBFDFA135}" srcOrd="0" destOrd="4" presId="urn:microsoft.com/office/officeart/2005/8/layout/hList1"/>
    <dgm:cxn modelId="{27512844-B08A-4ED5-8F54-2503D2059F32}" srcId="{6453491B-55E6-43D4-A08E-94FEB6129639}" destId="{069B96B4-B193-40DA-9FCE-98026162E228}" srcOrd="6" destOrd="0" parTransId="{50CCEED7-DA18-4691-9DAE-5A3F619A5395}" sibTransId="{ECE2E793-448C-47AB-A710-F01EB08B61C3}"/>
    <dgm:cxn modelId="{C75BA46B-2289-4714-B8A5-0063CC5A82DD}" type="presOf" srcId="{09D7078F-CB74-4A84-BFB1-FA561556AB49}" destId="{EF38F151-E081-48A4-AC15-8A7A7D1F1065}" srcOrd="0" destOrd="0" presId="urn:microsoft.com/office/officeart/2005/8/layout/hList1"/>
    <dgm:cxn modelId="{71156B6C-1893-400D-AE5D-DEDB4B8C086E}" type="presOf" srcId="{45AA93E3-7223-4872-80E2-C52DA05135CC}" destId="{EF38F151-E081-48A4-AC15-8A7A7D1F1065}" srcOrd="0" destOrd="1" presId="urn:microsoft.com/office/officeart/2005/8/layout/hList1"/>
    <dgm:cxn modelId="{F943174D-E3C7-45CE-B58C-069B56A84251}" srcId="{F9B765A5-A07D-4942-82CF-79E84EF67685}" destId="{6453491B-55E6-43D4-A08E-94FEB6129639}" srcOrd="1" destOrd="0" parTransId="{D416874F-C87B-4E65-A485-87032F62C3FB}" sibTransId="{EEFD8B90-1900-4047-A30D-F1EE93B01911}"/>
    <dgm:cxn modelId="{770AF46D-75A6-48E7-A61E-F9E4688CD980}" type="presOf" srcId="{6453491B-55E6-43D4-A08E-94FEB6129639}" destId="{F2C6DF1B-7D47-422F-8390-D711160AC50D}" srcOrd="0" destOrd="0" presId="urn:microsoft.com/office/officeart/2005/8/layout/hList1"/>
    <dgm:cxn modelId="{C80AF64F-5514-4FED-ACD1-8492CC9BE92B}" type="presOf" srcId="{95A6D134-4F06-4F30-AA7B-D968A73521BC}" destId="{79C8CE57-A816-4FA1-A6AF-6DD2874E2A76}" srcOrd="0" destOrd="0" presId="urn:microsoft.com/office/officeart/2005/8/layout/hList1"/>
    <dgm:cxn modelId="{5C14D050-367B-4EFD-AB0A-FE53264B58D8}" type="presOf" srcId="{1FC89F70-3725-4308-B239-8F5D0977716A}" destId="{D5BB4295-AD79-471D-A2C6-0EF7AD279ADA}" srcOrd="0" destOrd="2" presId="urn:microsoft.com/office/officeart/2005/8/layout/hList1"/>
    <dgm:cxn modelId="{54A0F374-70BF-4269-AE09-CB355FD1BE40}" type="presOf" srcId="{D250DB44-1DFA-4A15-9E1E-99E1631BDE9A}" destId="{EF38F151-E081-48A4-AC15-8A7A7D1F1065}" srcOrd="0" destOrd="2" presId="urn:microsoft.com/office/officeart/2005/8/layout/hList1"/>
    <dgm:cxn modelId="{B0D79155-C864-49FD-9508-2ED18151BC27}" srcId="{95A6D134-4F06-4F30-AA7B-D968A73521BC}" destId="{45AA93E3-7223-4872-80E2-C52DA05135CC}" srcOrd="1" destOrd="0" parTransId="{644A2414-F6AC-45E7-9FC5-7F8ECFADACC1}" sibTransId="{4E377188-2A69-46D5-A977-B1C2DAF50F1F}"/>
    <dgm:cxn modelId="{69402F7A-C6E3-4693-9099-CF7D38EC9006}" srcId="{6453491B-55E6-43D4-A08E-94FEB6129639}" destId="{87DBF222-406B-4381-B1BC-269A34272F69}" srcOrd="9" destOrd="0" parTransId="{6A51E570-23A3-4DEA-81A1-F1D13C965A94}" sibTransId="{57A59598-72D9-4D49-8FE5-6BFB72494E15}"/>
    <dgm:cxn modelId="{18444C87-38F4-477A-9818-2BFB3013A771}" srcId="{95A6D134-4F06-4F30-AA7B-D968A73521BC}" destId="{8C0F0789-9500-4C02-A8D4-CB76CC10C8BB}" srcOrd="3" destOrd="0" parTransId="{01A55439-20D2-435A-9654-2C2277A4EF5E}" sibTransId="{AFC52CD4-7FAA-45C4-B2DF-FDF850EA5974}"/>
    <dgm:cxn modelId="{28766F88-E4FD-4BA6-A2E3-CD824EF31897}" type="presOf" srcId="{87DBF222-406B-4381-B1BC-269A34272F69}" destId="{2F8CBFF9-713E-46FF-9C94-F5FEBFDFA135}" srcOrd="0" destOrd="9" presId="urn:microsoft.com/office/officeart/2005/8/layout/hList1"/>
    <dgm:cxn modelId="{361B8396-5EB0-4014-8EDE-CD692B728081}" srcId="{6453491B-55E6-43D4-A08E-94FEB6129639}" destId="{0755264F-1A46-4E7E-8DB0-6C8DB3D1A885}" srcOrd="2" destOrd="0" parTransId="{9474F541-8CFB-4B01-A00F-E10B2AB3281B}" sibTransId="{743C29B7-A2D2-44F2-9D06-05B4005A1938}"/>
    <dgm:cxn modelId="{DF33E39E-142B-434A-B919-203E54674BAF}" srcId="{6453491B-55E6-43D4-A08E-94FEB6129639}" destId="{569DCB7A-733A-489D-B746-F3E9984A8A4E}" srcOrd="1" destOrd="0" parTransId="{DF2E5BA9-0F69-4EA2-BC58-F888C0D53DA7}" sibTransId="{B00668F7-81EF-465F-AE50-612F77BADF4B}"/>
    <dgm:cxn modelId="{797FD0B5-734C-4453-9BEF-C25FFD4A8870}" srcId="{E970C8A9-858B-41EC-B52B-97DE4FE49B21}" destId="{BF54C5A9-69AD-4A06-9DD9-C0D957DD109E}" srcOrd="1" destOrd="0" parTransId="{3891A624-760D-4C34-A40F-EE5736C4E187}" sibTransId="{1CF37541-0DEC-4463-843E-288CA05F5D8C}"/>
    <dgm:cxn modelId="{4CCF64D3-6CF6-4592-AC73-CB7D0B6E92EC}" type="presOf" srcId="{C0AF4CDE-A7B5-4131-9F15-38DCD0C654DF}" destId="{2F8CBFF9-713E-46FF-9C94-F5FEBFDFA135}" srcOrd="0" destOrd="3" presId="urn:microsoft.com/office/officeart/2005/8/layout/hList1"/>
    <dgm:cxn modelId="{E4646AD3-A274-4051-AE76-DD12878B95A8}" srcId="{F9B765A5-A07D-4942-82CF-79E84EF67685}" destId="{95A6D134-4F06-4F30-AA7B-D968A73521BC}" srcOrd="2" destOrd="0" parTransId="{C4F75B16-78AC-4501-9703-930FB0CA7E44}" sibTransId="{876DF863-EC57-4B9F-8A78-6142823EFBE8}"/>
    <dgm:cxn modelId="{0AA133D5-93A1-4850-A18D-351452173B80}" type="presOf" srcId="{8E381F1E-7AFA-419E-8ADD-A5823E2B6683}" destId="{2F8CBFF9-713E-46FF-9C94-F5FEBFDFA135}" srcOrd="0" destOrd="7" presId="urn:microsoft.com/office/officeart/2005/8/layout/hList1"/>
    <dgm:cxn modelId="{E19654D7-79DD-4199-82EA-91E2219A7C73}" type="presOf" srcId="{9308EBE2-5D9C-4DDA-A28C-E6F89E775DB5}" destId="{2F8CBFF9-713E-46FF-9C94-F5FEBFDFA135}" srcOrd="0" destOrd="5" presId="urn:microsoft.com/office/officeart/2005/8/layout/hList1"/>
    <dgm:cxn modelId="{804E90E7-66FC-4035-8020-4C1C9A2C9A03}" srcId="{F9B765A5-A07D-4942-82CF-79E84EF67685}" destId="{E970C8A9-858B-41EC-B52B-97DE4FE49B21}" srcOrd="0" destOrd="0" parTransId="{9E163222-186C-4FCF-858F-521FD7E4ABF9}" sibTransId="{99DBA6E0-D88E-49DD-A021-71644B777972}"/>
    <dgm:cxn modelId="{457066EB-3E2A-441B-B27B-AF0545DADF88}" srcId="{6453491B-55E6-43D4-A08E-94FEB6129639}" destId="{C0AF4CDE-A7B5-4131-9F15-38DCD0C654DF}" srcOrd="3" destOrd="0" parTransId="{5EB4D2F0-6861-4F87-9A70-57AE7D8627C8}" sibTransId="{C57C7DA7-17A9-474E-B7EA-854E0E1AFE03}"/>
    <dgm:cxn modelId="{7EB97DEC-BCD1-4F93-8783-D99B9271575D}" type="presOf" srcId="{E16FC54C-342A-42D5-A6A4-E3165E292208}" destId="{2F8CBFF9-713E-46FF-9C94-F5FEBFDFA135}" srcOrd="0" destOrd="8" presId="urn:microsoft.com/office/officeart/2005/8/layout/hList1"/>
    <dgm:cxn modelId="{EEBE7BF0-BBA6-4380-9B96-020D696A7C2D}" srcId="{95A6D134-4F06-4F30-AA7B-D968A73521BC}" destId="{09D7078F-CB74-4A84-BFB1-FA561556AB49}" srcOrd="0" destOrd="0" parTransId="{DC1C6566-6825-4851-AD64-1CEEE2F1CCB2}" sibTransId="{5A93D816-196B-48C2-A497-6702CD395B09}"/>
    <dgm:cxn modelId="{0F4B72FD-D93F-4C5A-9B9A-C2DCD9E3F64D}" srcId="{E970C8A9-858B-41EC-B52B-97DE4FE49B21}" destId="{D60B9C12-B790-4D5A-BC09-A1B537F0983F}" srcOrd="0" destOrd="0" parTransId="{5B398E79-78C9-4BCE-A29B-B2A17F6E71D3}" sibTransId="{BA2B6C0C-C4C5-48B5-90C8-E7A9B1F83DFF}"/>
    <dgm:cxn modelId="{1A8AC2FE-F4A1-4C3F-BED7-DA8939EEC0C4}" srcId="{6453491B-55E6-43D4-A08E-94FEB6129639}" destId="{9308EBE2-5D9C-4DDA-A28C-E6F89E775DB5}" srcOrd="5" destOrd="0" parTransId="{AD626E23-50C8-4024-814B-281B8B39CFE7}" sibTransId="{1041DBA6-A59E-435E-ABDC-E1AD9A17C648}"/>
    <dgm:cxn modelId="{897809EC-5B6C-4A8B-94E2-05047DEB5A3D}" type="presParOf" srcId="{650ADD0B-9238-40CD-A381-9AA25FAF0D4C}" destId="{31F23247-5E52-442A-BDBF-7C00B4B2C06C}" srcOrd="0" destOrd="0" presId="urn:microsoft.com/office/officeart/2005/8/layout/hList1"/>
    <dgm:cxn modelId="{D58A0154-DD22-495F-892C-C50142B61FAC}" type="presParOf" srcId="{31F23247-5E52-442A-BDBF-7C00B4B2C06C}" destId="{CDAAD646-7A93-4BA0-87AE-FB8A8F9A6C0B}" srcOrd="0" destOrd="0" presId="urn:microsoft.com/office/officeart/2005/8/layout/hList1"/>
    <dgm:cxn modelId="{0A3560EA-19E6-40FF-B32D-AF84858CEA9F}" type="presParOf" srcId="{31F23247-5E52-442A-BDBF-7C00B4B2C06C}" destId="{D5BB4295-AD79-471D-A2C6-0EF7AD279ADA}" srcOrd="1" destOrd="0" presId="urn:microsoft.com/office/officeart/2005/8/layout/hList1"/>
    <dgm:cxn modelId="{57F14685-47C4-43E1-8AFD-3AACB1D711FD}" type="presParOf" srcId="{650ADD0B-9238-40CD-A381-9AA25FAF0D4C}" destId="{8E26E5B5-3812-4863-92A3-388B2810D854}" srcOrd="1" destOrd="0" presId="urn:microsoft.com/office/officeart/2005/8/layout/hList1"/>
    <dgm:cxn modelId="{930F3364-297F-4BB3-A9FC-1E52EFBD7D8F}" type="presParOf" srcId="{650ADD0B-9238-40CD-A381-9AA25FAF0D4C}" destId="{4842BD47-660A-4DFD-A64A-551A7DD9EFE8}" srcOrd="2" destOrd="0" presId="urn:microsoft.com/office/officeart/2005/8/layout/hList1"/>
    <dgm:cxn modelId="{054AD248-03ED-471F-9CEA-FFCF71773A6D}" type="presParOf" srcId="{4842BD47-660A-4DFD-A64A-551A7DD9EFE8}" destId="{F2C6DF1B-7D47-422F-8390-D711160AC50D}" srcOrd="0" destOrd="0" presId="urn:microsoft.com/office/officeart/2005/8/layout/hList1"/>
    <dgm:cxn modelId="{9ACD8A63-5BD9-43B6-A8A1-F5F447883FE0}" type="presParOf" srcId="{4842BD47-660A-4DFD-A64A-551A7DD9EFE8}" destId="{2F8CBFF9-713E-46FF-9C94-F5FEBFDFA135}" srcOrd="1" destOrd="0" presId="urn:microsoft.com/office/officeart/2005/8/layout/hList1"/>
    <dgm:cxn modelId="{819EBC99-8DAF-4D5C-A547-217DB8A57E79}" type="presParOf" srcId="{650ADD0B-9238-40CD-A381-9AA25FAF0D4C}" destId="{A0023B1B-B9A3-429E-A4CC-BFC5C087ABAD}" srcOrd="3" destOrd="0" presId="urn:microsoft.com/office/officeart/2005/8/layout/hList1"/>
    <dgm:cxn modelId="{B53A3BA5-2D80-49F7-8A8D-29FDA669732C}" type="presParOf" srcId="{650ADD0B-9238-40CD-A381-9AA25FAF0D4C}" destId="{CF640A7E-99B8-4E9D-83EB-EE1A30245D04}" srcOrd="4" destOrd="0" presId="urn:microsoft.com/office/officeart/2005/8/layout/hList1"/>
    <dgm:cxn modelId="{54006ED7-0F70-4C8B-929E-17DB7012944A}" type="presParOf" srcId="{CF640A7E-99B8-4E9D-83EB-EE1A30245D04}" destId="{79C8CE57-A816-4FA1-A6AF-6DD2874E2A76}" srcOrd="0" destOrd="0" presId="urn:microsoft.com/office/officeart/2005/8/layout/hList1"/>
    <dgm:cxn modelId="{4A180445-4DBE-4E56-A42D-318C50BF2999}" type="presParOf" srcId="{CF640A7E-99B8-4E9D-83EB-EE1A30245D04}" destId="{EF38F151-E081-48A4-AC15-8A7A7D1F106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33312-DA94-4172-B570-28C288455A34}">
      <dsp:nvSpPr>
        <dsp:cNvPr id="0" name=""/>
        <dsp:cNvSpPr/>
      </dsp:nvSpPr>
      <dsp:spPr>
        <a:xfrm>
          <a:off x="0" y="2624482"/>
          <a:ext cx="4247834" cy="993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Консолидированный</a:t>
          </a: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бюджет района</a:t>
          </a:r>
        </a:p>
      </dsp:txBody>
      <dsp:txXfrm>
        <a:off x="29107" y="2653589"/>
        <a:ext cx="4189620" cy="935571"/>
      </dsp:txXfrm>
    </dsp:sp>
    <dsp:sp modelId="{24F53B70-840A-4035-80A0-F89430284DAB}">
      <dsp:nvSpPr>
        <dsp:cNvPr id="0" name=""/>
        <dsp:cNvSpPr/>
      </dsp:nvSpPr>
      <dsp:spPr>
        <a:xfrm rot="18014258">
          <a:off x="4108478" y="2874332"/>
          <a:ext cx="561451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561451" y="451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375167" y="2864806"/>
        <a:ext cx="28072" cy="28072"/>
      </dsp:txXfrm>
    </dsp:sp>
    <dsp:sp modelId="{B9F3801B-9DEC-4BCF-AFCC-839F31BFBE41}">
      <dsp:nvSpPr>
        <dsp:cNvPr id="0" name=""/>
        <dsp:cNvSpPr/>
      </dsp:nvSpPr>
      <dsp:spPr>
        <a:xfrm>
          <a:off x="4530574" y="2259815"/>
          <a:ext cx="1176133" cy="7529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Районный бюджет</a:t>
          </a:r>
        </a:p>
      </dsp:txBody>
      <dsp:txXfrm>
        <a:off x="4552628" y="2281869"/>
        <a:ext cx="1132025" cy="708883"/>
      </dsp:txXfrm>
    </dsp:sp>
    <dsp:sp modelId="{8F86B4B9-DEE5-417F-B228-EA69EF2B5FF9}">
      <dsp:nvSpPr>
        <dsp:cNvPr id="0" name=""/>
        <dsp:cNvSpPr/>
      </dsp:nvSpPr>
      <dsp:spPr>
        <a:xfrm rot="2844820">
          <a:off x="4180293" y="3270676"/>
          <a:ext cx="417821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417821" y="451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378758" y="3264741"/>
        <a:ext cx="20891" cy="20891"/>
      </dsp:txXfrm>
    </dsp:sp>
    <dsp:sp modelId="{6C9F555D-25AF-47F8-BC3A-8E24E5178DF8}">
      <dsp:nvSpPr>
        <dsp:cNvPr id="0" name=""/>
        <dsp:cNvSpPr/>
      </dsp:nvSpPr>
      <dsp:spPr>
        <a:xfrm>
          <a:off x="4530574" y="3064367"/>
          <a:ext cx="1195816" cy="7292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Сельские бюджеты</a:t>
          </a:r>
        </a:p>
      </dsp:txBody>
      <dsp:txXfrm>
        <a:off x="4551933" y="3085726"/>
        <a:ext cx="1153098" cy="686545"/>
      </dsp:txXfrm>
    </dsp:sp>
    <dsp:sp modelId="{C7A9E4D9-8073-40E0-967E-D2FAC38EA393}">
      <dsp:nvSpPr>
        <dsp:cNvPr id="0" name=""/>
        <dsp:cNvSpPr/>
      </dsp:nvSpPr>
      <dsp:spPr>
        <a:xfrm rot="16727265">
          <a:off x="4963903" y="2535071"/>
          <a:ext cx="1799963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1799963" y="451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5818885" y="2494583"/>
        <a:ext cx="89998" cy="89998"/>
      </dsp:txXfrm>
    </dsp:sp>
    <dsp:sp modelId="{91BF8C25-9A25-4140-8C42-D02C2E8F656B}">
      <dsp:nvSpPr>
        <dsp:cNvPr id="0" name=""/>
        <dsp:cNvSpPr/>
      </dsp:nvSpPr>
      <dsp:spPr>
        <a:xfrm>
          <a:off x="6001379" y="1478297"/>
          <a:ext cx="1697753" cy="343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Бродницкий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447" y="1488365"/>
        <a:ext cx="1677617" cy="323599"/>
      </dsp:txXfrm>
    </dsp:sp>
    <dsp:sp modelId="{5ABBE322-B833-43BB-8974-E51FBD636E35}">
      <dsp:nvSpPr>
        <dsp:cNvPr id="0" name=""/>
        <dsp:cNvSpPr/>
      </dsp:nvSpPr>
      <dsp:spPr>
        <a:xfrm rot="16874489">
          <a:off x="5158584" y="2732719"/>
          <a:ext cx="1410600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1410600" y="451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828619" y="2701965"/>
        <a:ext cx="70530" cy="70530"/>
      </dsp:txXfrm>
    </dsp:sp>
    <dsp:sp modelId="{7B8F7289-3FD8-4598-9291-90D4C8F5E63F}">
      <dsp:nvSpPr>
        <dsp:cNvPr id="0" name=""/>
        <dsp:cNvSpPr/>
      </dsp:nvSpPr>
      <dsp:spPr>
        <a:xfrm>
          <a:off x="6001379" y="1873594"/>
          <a:ext cx="1710375" cy="343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Горбахский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447" y="1883662"/>
        <a:ext cx="1690239" cy="323599"/>
      </dsp:txXfrm>
    </dsp:sp>
    <dsp:sp modelId="{C60A7DA9-A3D7-4042-9A08-B2DAEEEEAB43}">
      <dsp:nvSpPr>
        <dsp:cNvPr id="0" name=""/>
        <dsp:cNvSpPr/>
      </dsp:nvSpPr>
      <dsp:spPr>
        <a:xfrm rot="17132988">
          <a:off x="5350991" y="2930368"/>
          <a:ext cx="1025786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1025786" y="451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838240" y="2909234"/>
        <a:ext cx="51289" cy="51289"/>
      </dsp:txXfrm>
    </dsp:sp>
    <dsp:sp modelId="{FD3DC455-6C4F-47F4-B3B3-FE366E7CC802}">
      <dsp:nvSpPr>
        <dsp:cNvPr id="0" name=""/>
        <dsp:cNvSpPr/>
      </dsp:nvSpPr>
      <dsp:spPr>
        <a:xfrm>
          <a:off x="6001379" y="2268890"/>
          <a:ext cx="1710375" cy="343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Лясковичский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447" y="2278958"/>
        <a:ext cx="1690239" cy="323599"/>
      </dsp:txXfrm>
    </dsp:sp>
    <dsp:sp modelId="{D2B9AFB4-4777-4716-9814-1C590A02891C}">
      <dsp:nvSpPr>
        <dsp:cNvPr id="0" name=""/>
        <dsp:cNvSpPr/>
      </dsp:nvSpPr>
      <dsp:spPr>
        <a:xfrm rot="17692822">
          <a:off x="5537081" y="3128016"/>
          <a:ext cx="653606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653606" y="451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847544" y="3116187"/>
        <a:ext cx="32680" cy="32680"/>
      </dsp:txXfrm>
    </dsp:sp>
    <dsp:sp modelId="{5DDB2F51-85ED-47C6-9CA6-13594DF6D8AF}">
      <dsp:nvSpPr>
        <dsp:cNvPr id="0" name=""/>
        <dsp:cNvSpPr/>
      </dsp:nvSpPr>
      <dsp:spPr>
        <a:xfrm>
          <a:off x="6001379" y="2664186"/>
          <a:ext cx="1736285" cy="343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Молодовский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447" y="2674254"/>
        <a:ext cx="1716149" cy="323599"/>
      </dsp:txXfrm>
    </dsp:sp>
    <dsp:sp modelId="{083BCB20-6AB1-4238-823B-8A4F49BC5832}">
      <dsp:nvSpPr>
        <dsp:cNvPr id="0" name=""/>
        <dsp:cNvSpPr/>
      </dsp:nvSpPr>
      <dsp:spPr>
        <a:xfrm rot="19457599">
          <a:off x="5694559" y="3325664"/>
          <a:ext cx="338649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338649" y="451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855418" y="3321709"/>
        <a:ext cx="16932" cy="16932"/>
      </dsp:txXfrm>
    </dsp:sp>
    <dsp:sp modelId="{2029AB8F-9518-4610-B0C8-C32910CA3021}">
      <dsp:nvSpPr>
        <dsp:cNvPr id="0" name=""/>
        <dsp:cNvSpPr/>
      </dsp:nvSpPr>
      <dsp:spPr>
        <a:xfrm>
          <a:off x="6001379" y="3059483"/>
          <a:ext cx="1748234" cy="343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Мотольский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447" y="3069551"/>
        <a:ext cx="1728098" cy="323599"/>
      </dsp:txXfrm>
    </dsp:sp>
    <dsp:sp modelId="{2BA8B4C5-3ED8-4774-8B31-57E4F4E62371}">
      <dsp:nvSpPr>
        <dsp:cNvPr id="0" name=""/>
        <dsp:cNvSpPr/>
      </dsp:nvSpPr>
      <dsp:spPr>
        <a:xfrm rot="2142401">
          <a:off x="5694559" y="3523312"/>
          <a:ext cx="338649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338649" y="451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855418" y="3519357"/>
        <a:ext cx="16932" cy="16932"/>
      </dsp:txXfrm>
    </dsp:sp>
    <dsp:sp modelId="{041DDC61-0DE8-48CB-979B-924F670E29C0}">
      <dsp:nvSpPr>
        <dsp:cNvPr id="0" name=""/>
        <dsp:cNvSpPr/>
      </dsp:nvSpPr>
      <dsp:spPr>
        <a:xfrm>
          <a:off x="6001379" y="3454779"/>
          <a:ext cx="1748907" cy="343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Мохровский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447" y="3464847"/>
        <a:ext cx="1728771" cy="323599"/>
      </dsp:txXfrm>
    </dsp:sp>
    <dsp:sp modelId="{AB8A68B9-81CC-4411-860C-822584E611F2}">
      <dsp:nvSpPr>
        <dsp:cNvPr id="0" name=""/>
        <dsp:cNvSpPr/>
      </dsp:nvSpPr>
      <dsp:spPr>
        <a:xfrm rot="3907178">
          <a:off x="5537081" y="3720960"/>
          <a:ext cx="653606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653606" y="451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847544" y="3709131"/>
        <a:ext cx="32680" cy="32680"/>
      </dsp:txXfrm>
    </dsp:sp>
    <dsp:sp modelId="{EC864629-74D8-47D3-93F4-CCF65A21A3CA}">
      <dsp:nvSpPr>
        <dsp:cNvPr id="0" name=""/>
        <dsp:cNvSpPr/>
      </dsp:nvSpPr>
      <dsp:spPr>
        <a:xfrm>
          <a:off x="6001379" y="3850076"/>
          <a:ext cx="1748234" cy="343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Одрижинский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447" y="3860144"/>
        <a:ext cx="1728098" cy="323599"/>
      </dsp:txXfrm>
    </dsp:sp>
    <dsp:sp modelId="{B20D51E5-BCAF-4338-AA55-996AA45E6365}">
      <dsp:nvSpPr>
        <dsp:cNvPr id="0" name=""/>
        <dsp:cNvSpPr/>
      </dsp:nvSpPr>
      <dsp:spPr>
        <a:xfrm rot="4467012">
          <a:off x="5350991" y="3918608"/>
          <a:ext cx="1025786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1025786" y="451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838240" y="3897475"/>
        <a:ext cx="51289" cy="51289"/>
      </dsp:txXfrm>
    </dsp:sp>
    <dsp:sp modelId="{38371CF0-CA0A-4179-8119-5400B8809E8A}">
      <dsp:nvSpPr>
        <dsp:cNvPr id="0" name=""/>
        <dsp:cNvSpPr/>
      </dsp:nvSpPr>
      <dsp:spPr>
        <a:xfrm>
          <a:off x="6001379" y="4245372"/>
          <a:ext cx="1760182" cy="343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Опольский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447" y="4255440"/>
        <a:ext cx="1740046" cy="323599"/>
      </dsp:txXfrm>
    </dsp:sp>
    <dsp:sp modelId="{A9099D42-A546-4E98-A1BA-0C7AD251C08F}">
      <dsp:nvSpPr>
        <dsp:cNvPr id="0" name=""/>
        <dsp:cNvSpPr/>
      </dsp:nvSpPr>
      <dsp:spPr>
        <a:xfrm rot="4680376">
          <a:off x="5166144" y="4116257"/>
          <a:ext cx="1414413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1414413" y="451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837990" y="4085407"/>
        <a:ext cx="70720" cy="70720"/>
      </dsp:txXfrm>
    </dsp:sp>
    <dsp:sp modelId="{56B11330-D3AF-4B26-BB55-B826F029BE2D}">
      <dsp:nvSpPr>
        <dsp:cNvPr id="0" name=""/>
        <dsp:cNvSpPr/>
      </dsp:nvSpPr>
      <dsp:spPr>
        <a:xfrm>
          <a:off x="6020312" y="4640668"/>
          <a:ext cx="1735605" cy="343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Рудский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0380" y="4650736"/>
        <a:ext cx="1715469" cy="323599"/>
      </dsp:txXfrm>
    </dsp:sp>
    <dsp:sp modelId="{58484C6E-AEF9-4366-A8A0-8C2E00DB4E7E}">
      <dsp:nvSpPr>
        <dsp:cNvPr id="0" name=""/>
        <dsp:cNvSpPr/>
      </dsp:nvSpPr>
      <dsp:spPr>
        <a:xfrm rot="4872735">
          <a:off x="4963903" y="4313905"/>
          <a:ext cx="1799963" cy="9021"/>
        </a:xfrm>
        <a:custGeom>
          <a:avLst/>
          <a:gdLst/>
          <a:ahLst/>
          <a:cxnLst/>
          <a:rect l="0" t="0" r="0" b="0"/>
          <a:pathLst>
            <a:path>
              <a:moveTo>
                <a:pt x="0" y="4510"/>
              </a:moveTo>
              <a:lnTo>
                <a:pt x="1799963" y="451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5818885" y="4273417"/>
        <a:ext cx="89998" cy="89998"/>
      </dsp:txXfrm>
    </dsp:sp>
    <dsp:sp modelId="{546FB279-2644-4A78-997C-E130F215E3B4}">
      <dsp:nvSpPr>
        <dsp:cNvPr id="0" name=""/>
        <dsp:cNvSpPr/>
      </dsp:nvSpPr>
      <dsp:spPr>
        <a:xfrm>
          <a:off x="6001379" y="5035965"/>
          <a:ext cx="1760175" cy="343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Сочивковский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447" y="5046033"/>
        <a:ext cx="1740039" cy="323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646-7A93-4BA0-87AE-FB8A8F9A6C0B}">
      <dsp:nvSpPr>
        <dsp:cNvPr id="0" name=""/>
        <dsp:cNvSpPr/>
      </dsp:nvSpPr>
      <dsp:spPr>
        <a:xfrm>
          <a:off x="2604" y="658204"/>
          <a:ext cx="2539260" cy="1015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Источники формирования доходов бюджета</a:t>
          </a:r>
        </a:p>
      </dsp:txBody>
      <dsp:txXfrm>
        <a:off x="2604" y="658204"/>
        <a:ext cx="2539260" cy="1015704"/>
      </dsp:txXfrm>
    </dsp:sp>
    <dsp:sp modelId="{D5BB4295-AD79-471D-A2C6-0EF7AD279ADA}">
      <dsp:nvSpPr>
        <dsp:cNvPr id="0" name=""/>
        <dsp:cNvSpPr/>
      </dsp:nvSpPr>
      <dsp:spPr>
        <a:xfrm>
          <a:off x="2604" y="1673908"/>
          <a:ext cx="2539260" cy="38361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доходы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 доходы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из других бюджетов </a:t>
          </a:r>
        </a:p>
      </dsp:txBody>
      <dsp:txXfrm>
        <a:off x="2604" y="1673908"/>
        <a:ext cx="2539260" cy="3836137"/>
      </dsp:txXfrm>
    </dsp:sp>
    <dsp:sp modelId="{F2C6DF1B-7D47-422F-8390-D711160AC50D}">
      <dsp:nvSpPr>
        <dsp:cNvPr id="0" name=""/>
        <dsp:cNvSpPr/>
      </dsp:nvSpPr>
      <dsp:spPr>
        <a:xfrm>
          <a:off x="2897360" y="658204"/>
          <a:ext cx="2539260" cy="1015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Направления расходов бюджета</a:t>
          </a:r>
        </a:p>
      </dsp:txBody>
      <dsp:txXfrm>
        <a:off x="2897360" y="658204"/>
        <a:ext cx="2539260" cy="1015704"/>
      </dsp:txXfrm>
    </dsp:sp>
    <dsp:sp modelId="{2F8CBFF9-713E-46FF-9C94-F5FEBFDFA135}">
      <dsp:nvSpPr>
        <dsp:cNvPr id="0" name=""/>
        <dsp:cNvSpPr/>
      </dsp:nvSpPr>
      <dsp:spPr>
        <a:xfrm>
          <a:off x="2897360" y="1673908"/>
          <a:ext cx="2539260" cy="38361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Общегосударственная деятельность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оборона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Судебная власть, правоохранительная деятельность и обеспечение безопасности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Охрана окружающей среды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Жилищно-коммунальные услуги и жилищное строительство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Здравоохранение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Физическая культура, спорт, культура и средства массовой информации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политика</a:t>
          </a:r>
        </a:p>
      </dsp:txBody>
      <dsp:txXfrm>
        <a:off x="2897360" y="1673908"/>
        <a:ext cx="2539260" cy="3836137"/>
      </dsp:txXfrm>
    </dsp:sp>
    <dsp:sp modelId="{79C8CE57-A816-4FA1-A6AF-6DD2874E2A76}">
      <dsp:nvSpPr>
        <dsp:cNvPr id="0" name=""/>
        <dsp:cNvSpPr/>
      </dsp:nvSpPr>
      <dsp:spPr>
        <a:xfrm>
          <a:off x="5792117" y="658204"/>
          <a:ext cx="2539260" cy="1015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Источники финансирования дефицита бюджета</a:t>
          </a:r>
        </a:p>
      </dsp:txBody>
      <dsp:txXfrm>
        <a:off x="5792117" y="658204"/>
        <a:ext cx="2539260" cy="1015704"/>
      </dsp:txXfrm>
    </dsp:sp>
    <dsp:sp modelId="{EF38F151-E081-48A4-AC15-8A7A7D1F1065}">
      <dsp:nvSpPr>
        <dsp:cNvPr id="0" name=""/>
        <dsp:cNvSpPr/>
      </dsp:nvSpPr>
      <dsp:spPr>
        <a:xfrm>
          <a:off x="5792117" y="1673908"/>
          <a:ext cx="2539260" cy="38361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операций с принадлежащим государству имуществом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Операции по гарантиям Правительства и местных исполнительных и распорядительных органов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и возврат бюджетных кредитов, ссуд, займов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Изменения остатков бюджета</a:t>
          </a:r>
        </a:p>
      </dsp:txBody>
      <dsp:txXfrm>
        <a:off x="5792117" y="1673908"/>
        <a:ext cx="2539260" cy="3836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0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7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6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5075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78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48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4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50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3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4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97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0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9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4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7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0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28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A1662C1-3B28-4B55-B6D4-205205FDEF9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4939E-E271-4A01-9ABC-50334239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0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ъезд в Иван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88" y="4762"/>
            <a:ext cx="59415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762"/>
            <a:ext cx="6250488" cy="196182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Ивановского района для граждан</a:t>
            </a:r>
            <a:endParaRPr lang="en-US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542783"/>
            <a:ext cx="6250488" cy="1540701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863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6205" y="987425"/>
            <a:ext cx="6172200" cy="4873625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208" y="565265"/>
            <a:ext cx="3271233" cy="529578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в сфере физкультуры и спорта в 2023 году предусмотрено </a:t>
            </a:r>
            <a:b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2 413 тыс. рублей бюджетных средств. Из них на проведение спортивно-массовых мероприятий будет направлено 35,0 тыс. рублей, на выплату стипендий учащимся высших учебных заведений сферы спорта – 15,0 тыс. рублей.</a:t>
            </a:r>
          </a:p>
          <a:p>
            <a:pPr algn="just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содержание действующей сети учреждений культуры и искусства, проведение культурных мероприятий в бюджете учтено 4 5 72 тыс. рублей. </a:t>
            </a:r>
          </a:p>
          <a:p>
            <a:pPr algn="just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указанной суммы на проведение культурно-массовых мероприятий предусмотрено 44,0 тыс. рублей, на приобретение автобуса 280,0 тыс. рублей), музыкальных инструментов 42,0 тыс. рублей, текущие ремонты объектов культуры 91,0 тыс. рублей,  ремонты учреждений дополнительного образования детей и молодежи (277 тыс. рублей).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051" y="440574"/>
            <a:ext cx="3708354" cy="316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Шустик А. забег  первенства РБ по легкой атлетике.jpg"/>
          <p:cNvPicPr>
            <a:picLocks noChangeAspect="1"/>
          </p:cNvPicPr>
          <p:nvPr/>
        </p:nvPicPr>
        <p:blipFill>
          <a:blip r:embed="rId3"/>
          <a:srcRect l="21059" t="32291" r="6250" b="22916"/>
          <a:stretch>
            <a:fillRect/>
          </a:stretch>
        </p:blipFill>
        <p:spPr bwMode="auto">
          <a:xfrm>
            <a:off x="3898669" y="440575"/>
            <a:ext cx="3751382" cy="316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8669" y="3606085"/>
            <a:ext cx="3751382" cy="278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50051" y="3606085"/>
            <a:ext cx="3708354" cy="278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499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508177" y="845757"/>
            <a:ext cx="6172200" cy="4873625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208" y="257695"/>
            <a:ext cx="3777461" cy="5603355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содержание учреждений образования района и проведение мероприятий образовательного характера предусмотрено 41 131 тыс. рублей, в том числе на содержание учреждений дошкольного образования запланировано 8 594 тыс. рублей при утвержденном минимальном нормативе бюджетной обеспеченности – 6 206 тыс. рублей, на обеспечение деятельности учреждений общего среднего образования – 27 224 тыс. рублей, при установленном минимальном нормативе расходов – 22 480 тыс. рублей, </a:t>
            </a:r>
          </a:p>
          <a:p>
            <a:pPr algn="just"/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учтены средства на проведение текущего ремонта детского оздоровительного лагеря «Бригантина» - 15 тыс. рублей, текущий ремонт пищеблока ГУО «</a:t>
            </a:r>
            <a:r>
              <a:rPr lang="ru-RU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Мотольская</a:t>
            </a:r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школа» - 150 тыс. рублей, ремонт асфальтовых покрытий открытых спортивных площадок – 21 тыс. рублей, текущий ремонт объектов образования – 129 тыс. рублей, укрепление материально-технической базы учреждений образования – 90,0 тыс. рублей.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G:\Альманах 2018 Рудницкая\медалисты\_DSC0737.JPG"/>
          <p:cNvPicPr/>
          <p:nvPr/>
        </p:nvPicPr>
        <p:blipFill>
          <a:blip r:embed="rId2" cstate="print"/>
          <a:srcRect r="9668" b="13553"/>
          <a:stretch>
            <a:fillRect/>
          </a:stretch>
        </p:blipFill>
        <p:spPr bwMode="auto">
          <a:xfrm>
            <a:off x="4572000" y="3420267"/>
            <a:ext cx="4198513" cy="278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" descr="IMG_20180821_10022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7695"/>
            <a:ext cx="4198513" cy="316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77" y="24581"/>
            <a:ext cx="3859417" cy="380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_MG_9305 Пионер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513" y="3420268"/>
            <a:ext cx="3052293" cy="27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233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208" y="311285"/>
            <a:ext cx="4134908" cy="6063758"/>
          </a:xfrm>
        </p:spPr>
        <p:txBody>
          <a:bodyPr>
            <a:noAutofit/>
          </a:bodyPr>
          <a:lstStyle/>
          <a:p>
            <a:pPr algn="just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социальную защиту (содержание учреждений социальной защиты и обеспечение гарантий по социальной защите детей- сирот и детей, оставшихся без попечения родителей) в 2023 году из бюджета планируется направить 4 701 тыс. рублей. В том числе на содержание домов семейного типа будет направлено 602 тыс. рублей, обеспечение функционирования учреждения «Ивановский территориальный центр социального обслуживания населения» - 2 236 тыс. рублей. </a:t>
            </a:r>
          </a:p>
          <a:p>
            <a:pPr algn="just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 финансирование других расходов в области социальной политики предусмотрены в размере 1 802 тыс. рублей. В составе данных расходов определены ассигнования на государственную адресную социальную помощь в размере 1 283 тыс. рублей, удешевление путевок в оздоровительные лагеря детям-сиротам, выплату единовременной материальной помощи к учебному году отдельным категориям семей – 228 тыс. рублей. </a:t>
            </a:r>
          </a:p>
          <a:p>
            <a:pPr algn="just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гражданам Республики Беларусь одноразовых субсидий на строительство (реконструкцию) или приобретение жилых помещений и погашение задолженности по льготным кредитам, полученным на аналогичные цели, планируется направить 50 тыс. рублей. </a:t>
            </a:r>
          </a:p>
          <a:p>
            <a:pPr algn="just"/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7652" t="27054" r="51280" b="37329"/>
          <a:stretch/>
        </p:blipFill>
        <p:spPr>
          <a:xfrm>
            <a:off x="5054600" y="2743200"/>
            <a:ext cx="3701093" cy="3131507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167" y="431801"/>
            <a:ext cx="3026511" cy="249928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168" y="2743200"/>
            <a:ext cx="2913778" cy="313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25BE45F6-85CD-44B5-8407-CECA9121603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257014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а с музея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62"/>
            <a:ext cx="844871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" y="26811"/>
            <a:ext cx="7778662" cy="92516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система района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5849247"/>
              </p:ext>
            </p:extLst>
          </p:nvPr>
        </p:nvGraphicFramePr>
        <p:xfrm>
          <a:off x="4233797" y="26809"/>
          <a:ext cx="7769313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4252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" y="689748"/>
            <a:ext cx="3858016" cy="6168251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района в 2023 году оцениваются в сумме </a:t>
            </a:r>
            <a:b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95 734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в которых  собственные доходы района составляют 46 639 тыс. рублей, безвозмездные поступления от других бюджетов бюджетной системы Республики Беларусь – 49 095 тыс. рублей. </a:t>
            </a:r>
          </a:p>
          <a:p>
            <a:pPr algn="just"/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в 2023 году рассчитана в сумме 95 734 тыс. рублей.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85152" y="228084"/>
            <a:ext cx="5574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консолидированного бюджета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2926296"/>
              </p:ext>
            </p:extLst>
          </p:nvPr>
        </p:nvGraphicFramePr>
        <p:xfrm>
          <a:off x="3858018" y="689749"/>
          <a:ext cx="8333982" cy="616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712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924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3736" y="1030311"/>
            <a:ext cx="3742957" cy="4942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Источниками доходов бюджета района являются:  безвозмездные поступления из вышестоящих бюджетов </a:t>
            </a:r>
            <a:b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51,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процента доходов), уплата налогов на доходы и прибыль </a:t>
            </a:r>
            <a:b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(23,4 процента), налогов на товары (17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 процента), налогов на собственность </a:t>
            </a:r>
            <a:b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(3,7 процента), неналоговые поступления (3,5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процента)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graphicFrame>
        <p:nvGraphicFramePr>
          <p:cNvPr id="5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92682483"/>
              </p:ext>
            </p:extLst>
          </p:nvPr>
        </p:nvGraphicFramePr>
        <p:xfrm>
          <a:off x="4056062" y="489397"/>
          <a:ext cx="8135937" cy="6368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181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9580808" cy="64394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endParaRPr lang="ru-RU" sz="3600" dirty="0">
              <a:solidFill>
                <a:srgbClr val="FFFF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4158517"/>
              </p:ext>
            </p:extLst>
          </p:nvPr>
        </p:nvGraphicFramePr>
        <p:xfrm>
          <a:off x="175099" y="888643"/>
          <a:ext cx="11178702" cy="570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803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923830" y="1084644"/>
            <a:ext cx="7581878" cy="4873625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208" y="463639"/>
            <a:ext cx="3597924" cy="5397411"/>
          </a:xfrm>
        </p:spPr>
        <p:txBody>
          <a:bodyPr>
            <a:normAutofit fontScale="25000" lnSpcReduction="20000"/>
          </a:bodyPr>
          <a:lstStyle/>
          <a:p>
            <a:pPr indent="450215"/>
            <a: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финансирование сельскохозяйственной отрасли предусмотрено направить 1 885</a:t>
            </a:r>
            <a:r>
              <a:rPr lang="en-US" sz="7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средств районного бюджета, которые </a:t>
            </a:r>
            <a: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будут использованы на:</a:t>
            </a:r>
          </a:p>
          <a:p>
            <a:pPr indent="450215"/>
            <a:b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содержание учреждения «Ивановская районная ветеринарная станция»;</a:t>
            </a:r>
          </a:p>
          <a:p>
            <a:pPr indent="450215"/>
            <a:b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обеспечение противоэпизоотических</a:t>
            </a:r>
            <a:b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мер;</a:t>
            </a:r>
          </a:p>
          <a:p>
            <a:pPr indent="450215"/>
            <a:b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сохранение почвенного плодородия сельскохозяйственных земель</a:t>
            </a:r>
            <a:r>
              <a:rPr lang="ru-RU" sz="7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6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2"/>
          <a:stretch>
            <a:fillRect/>
          </a:stretch>
        </p:blipFill>
        <p:spPr bwMode="auto">
          <a:xfrm>
            <a:off x="3773510" y="463639"/>
            <a:ext cx="7732198" cy="2681199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1027" name="Picture 3" descr="Тышкав__чы 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10" y="3196353"/>
            <a:ext cx="3597924" cy="2813430"/>
          </a:xfrm>
          <a:prstGeom prst="rect">
            <a:avLst/>
          </a:prstGeom>
          <a:solidFill>
            <a:srgbClr val="FF9900"/>
          </a:solidFill>
          <a:ln w="3175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028" name="Picture 4" descr="Тышкав__чы 1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696" y="3144837"/>
            <a:ext cx="2542012" cy="2864945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Тышкав__чы 0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433" y="3144835"/>
            <a:ext cx="1592263" cy="2864947"/>
          </a:xfrm>
          <a:prstGeom prst="rect">
            <a:avLst/>
          </a:prstGeom>
          <a:noFill/>
          <a:ln w="349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78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191" r="4191"/>
          <a:stretch>
            <a:fillRect/>
          </a:stretch>
        </p:blipFill>
        <p:spPr>
          <a:xfrm>
            <a:off x="3589449" y="633503"/>
            <a:ext cx="7581900" cy="597684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208" y="116379"/>
            <a:ext cx="3271233" cy="5744672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районном бюджете предусмотрены средства</a:t>
            </a:r>
          </a:p>
          <a:p>
            <a:pPr algn="just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  возмещение части затрат ОАО «</a:t>
            </a:r>
            <a:r>
              <a:rPr lang="ru-RU" sz="1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Пинский</a:t>
            </a: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автобусный парк» по организации перевозок пассажиров общественным транспортом в сумме 894 тыс. рублей;</a:t>
            </a:r>
          </a:p>
          <a:p>
            <a:pPr algn="just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удешевление стоимости твердых видов топлива, реализуемых населению в сумме 1 273 тыс. рублей.</a:t>
            </a:r>
          </a:p>
          <a:p>
            <a:pPr algn="just"/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7343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016" r="13016"/>
          <a:stretch>
            <a:fillRect/>
          </a:stretch>
        </p:blipFill>
        <p:spPr>
          <a:xfrm>
            <a:off x="8010659" y="1084264"/>
            <a:ext cx="3582854" cy="294654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208" y="321012"/>
            <a:ext cx="3271233" cy="6186791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бюджетных обязательств в сфере жилищно-коммунального хозяйства в 2023 году предусмотрено 7 211 тыс. рублей.</a:t>
            </a:r>
          </a:p>
          <a:p>
            <a:pPr algn="just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60 процентов от указанной суммы (4 527 тыс. рублей) будет направлено на возмещение организациям части затрат по оказанию населению жилищно-коммунальных услуг;</a:t>
            </a:r>
          </a:p>
          <a:p>
            <a:pPr algn="just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664,0 тыс. рублей предусмотрено на текущий и капитальный ремонт жилищного фонда;</a:t>
            </a:r>
          </a:p>
          <a:p>
            <a:pPr algn="just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1 936,0 тыс. рублей на благоустройство населенных пунктов Ивановского района. В том числе 300,0 тыс. рублей из указанной суммы будет использовано на ремонт улиц в городе, 250,0 тыс. рублей на замену светильников наружного освещения улиц сельских населенных пунктов.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700" y="1084641"/>
            <a:ext cx="3998959" cy="2946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659" y="4030807"/>
            <a:ext cx="3582854" cy="231847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99" y="4030807"/>
            <a:ext cx="3998959" cy="231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495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6205" y="987425"/>
            <a:ext cx="6172200" cy="4873625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208" y="157943"/>
            <a:ext cx="4068407" cy="5703108"/>
          </a:xfrm>
        </p:spPr>
        <p:txBody>
          <a:bodyPr>
            <a:noAutofit/>
          </a:bodyPr>
          <a:lstStyle/>
          <a:p>
            <a:pPr algn="just"/>
            <a:r>
              <a:rPr lang="ru-RU" sz="1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деятельности учреждений системы  </a:t>
            </a:r>
            <a:r>
              <a:rPr lang="ru-RU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</a:t>
            </a:r>
            <a:r>
              <a:rPr lang="ru-RU" sz="1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планируется направить 23 452 тыс. рублей средств районного бюджета. </a:t>
            </a:r>
          </a:p>
          <a:p>
            <a:pPr algn="just"/>
            <a:r>
              <a:rPr lang="ru-RU" sz="1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20 690 тыс. рублей предусмотрены на оплату труда, обеспечение учреждения лекарственными средствами и изделиями медицинского назначения, продуктами питания и оплату энергоресурсов, 1 476,0 тыс. рублей на оплату льготных медикаментов отпускаемых населению.</a:t>
            </a:r>
          </a:p>
          <a:p>
            <a:pPr algn="just"/>
            <a:r>
              <a:rPr lang="ru-RU" sz="1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объеме финансирования здравоохранения также предусмотрены средства для текущего ремонта отделения скорой медицинской помощи и вестибюля больницы (320,0 тыс. рублей), приобретение аппарата искусственной вентиляции легких и ЭКГ (12,3 тыс. рублей), приобретение медицинского оборудования (180,0 тыс. рублей).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09" y="390699"/>
            <a:ext cx="3932026" cy="2746202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09" y="3136900"/>
            <a:ext cx="3932026" cy="272415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635" y="3136899"/>
            <a:ext cx="3193366" cy="27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635" y="390698"/>
            <a:ext cx="3193366" cy="274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939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1356</TotalTime>
  <Words>1074</Words>
  <Application>Microsoft Office PowerPoint</Application>
  <PresentationFormat>Широкоэкранный</PresentationFormat>
  <Paragraphs>92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Times New Roman</vt:lpstr>
      <vt:lpstr>Wingdings 3</vt:lpstr>
      <vt:lpstr>Ион</vt:lpstr>
      <vt:lpstr>Бюджет Ивановского района для граждан</vt:lpstr>
      <vt:lpstr>Бюджетная система района</vt:lpstr>
      <vt:lpstr>Презентация PowerPoint</vt:lpstr>
      <vt:lpstr>Структура доходов бюджета</vt:lpstr>
      <vt:lpstr>Структура расходов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Ивановского района для граждан</dc:title>
  <dc:creator>Hewlett-Packard Company</dc:creator>
  <cp:lastModifiedBy>Шкабара Оксана Николаевна</cp:lastModifiedBy>
  <cp:revision>174</cp:revision>
  <cp:lastPrinted>2019-05-21T06:40:15Z</cp:lastPrinted>
  <dcterms:created xsi:type="dcterms:W3CDTF">2019-04-25T07:31:46Z</dcterms:created>
  <dcterms:modified xsi:type="dcterms:W3CDTF">2023-03-23T06:47:17Z</dcterms:modified>
</cp:coreProperties>
</file>